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618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01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95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6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61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4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5AE7-F0CD-4D3D-8BE7-791057E0283C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8C8A-BF64-487C-A05F-E887B3CAB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試乘會報名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40" y="1916832"/>
            <a:ext cx="8280920" cy="477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</a:rPr>
              <a:t>姓名：</a:t>
            </a:r>
            <a:r>
              <a:rPr lang="en-US" altLang="zh-TW" sz="1200" dirty="0" smtClean="0">
                <a:solidFill>
                  <a:schemeClr val="tx1"/>
                </a:solidFill>
              </a:rPr>
              <a:t>____________________________(</a:t>
            </a:r>
            <a:r>
              <a:rPr lang="zh-TW" altLang="en-US" sz="1200" dirty="0" smtClean="0">
                <a:solidFill>
                  <a:schemeClr val="tx1"/>
                </a:solidFill>
              </a:rPr>
              <a:t>限中文輸入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身分</a:t>
            </a:r>
            <a:r>
              <a:rPr lang="zh-TW" altLang="en-US" sz="1200" dirty="0">
                <a:solidFill>
                  <a:schemeClr val="tx1"/>
                </a:solidFill>
                <a:sym typeface="Wingdings"/>
              </a:rPr>
              <a:t>證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字號：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_______________________(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限英文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數字</a:t>
            </a:r>
            <a:r>
              <a:rPr lang="zh-TW" altLang="en-US" sz="1200" dirty="0">
                <a:solidFill>
                  <a:schemeClr val="tx1"/>
                </a:solidFill>
                <a:sym typeface="Wingdings"/>
              </a:rPr>
              <a:t>輸入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/>
                </a:solidFill>
                <a:sym typeface="Wingdings"/>
              </a:rPr>
              <a:t>出生年月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日：</a:t>
            </a:r>
            <a:r>
              <a:rPr lang="en-US" altLang="zh-TW" sz="1200" u="sng" dirty="0" err="1" smtClean="0">
                <a:solidFill>
                  <a:schemeClr val="tx1"/>
                </a:solidFill>
                <a:sym typeface="Wingdings"/>
              </a:rPr>
              <a:t>xxxx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(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下拉選項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)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  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年 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xx(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下拉選項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)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月 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xx(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下拉選項</a:t>
            </a:r>
            <a:r>
              <a:rPr lang="en-US" altLang="zh-TW" sz="1200" u="sng" dirty="0" smtClean="0">
                <a:solidFill>
                  <a:schemeClr val="tx1"/>
                </a:solidFill>
                <a:sym typeface="Wingdings"/>
              </a:rPr>
              <a:t>)</a:t>
            </a:r>
            <a:r>
              <a:rPr lang="zh-TW" altLang="en-US" sz="1200" u="sng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日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</a:rPr>
              <a:t>連絡手機：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_______________________(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限數字輸入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)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</a:rPr>
              <a:t>聯絡</a:t>
            </a:r>
            <a:r>
              <a:rPr lang="en-US" altLang="zh-TW" sz="1200" dirty="0" smtClean="0">
                <a:solidFill>
                  <a:schemeClr val="tx1"/>
                </a:solidFill>
              </a:rPr>
              <a:t>email</a:t>
            </a:r>
            <a:r>
              <a:rPr lang="zh-TW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_______________________(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限英文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數字輸入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)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b="1" dirty="0" smtClean="0">
                <a:solidFill>
                  <a:srgbClr val="FF0000"/>
                </a:solidFill>
              </a:rPr>
              <a:t>選擇場次</a:t>
            </a:r>
            <a:r>
              <a:rPr lang="zh-TW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zh-TW" alt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zh-TW" altLang="en-US" sz="1200" b="1" dirty="0">
                <a:solidFill>
                  <a:srgbClr val="FF0000"/>
                </a:solidFill>
                <a:sym typeface="Wingdings"/>
              </a:rPr>
              <a:t>右表</a:t>
            </a:r>
            <a:endParaRPr lang="en-US" altLang="zh-TW" sz="1200" b="1" dirty="0" smtClean="0">
              <a:solidFill>
                <a:srgbClr val="FF0000"/>
              </a:solidFill>
              <a:sym typeface="Wingding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選擇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時段： 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PM13:30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PM14:30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PM15:30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是否有大型重型機車駕照： 是　否　</a:t>
            </a:r>
            <a:r>
              <a:rPr lang="en-US" altLang="zh-TW" sz="1200" u="sng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zh-TW" altLang="en-US" sz="1200" u="sng" dirty="0" smtClean="0">
                <a:solidFill>
                  <a:srgbClr val="FF0000"/>
                </a:solidFill>
                <a:sym typeface="Wingdings"/>
              </a:rPr>
              <a:t>本活動需</a:t>
            </a:r>
            <a:r>
              <a:rPr lang="zh-TW" altLang="en-US" sz="1200" u="sng" dirty="0">
                <a:solidFill>
                  <a:srgbClr val="FF0000"/>
                </a:solidFill>
                <a:sym typeface="Wingdings"/>
              </a:rPr>
              <a:t>持有大型重型機車駕照，才能參加實車試駕 </a:t>
            </a:r>
            <a:r>
              <a:rPr lang="zh-TW" altLang="en-US" sz="1200" u="sng" dirty="0" smtClean="0">
                <a:solidFill>
                  <a:srgbClr val="FF0000"/>
                </a:solidFill>
                <a:sym typeface="Wingdings"/>
              </a:rPr>
              <a:t>；現場無駕照驗證者</a:t>
            </a:r>
            <a:r>
              <a:rPr lang="en-US" altLang="zh-TW" sz="1200" u="sng" dirty="0">
                <a:solidFill>
                  <a:srgbClr val="FF0000"/>
                </a:solidFill>
                <a:sym typeface="Wingdings"/>
              </a:rPr>
              <a:t>,</a:t>
            </a:r>
            <a:r>
              <a:rPr lang="zh-TW" altLang="en-US" sz="1200" u="sng" dirty="0">
                <a:solidFill>
                  <a:srgbClr val="FF0000"/>
                </a:solidFill>
                <a:sym typeface="Wingdings"/>
              </a:rPr>
              <a:t>僅可參加實車動態示範 </a:t>
            </a:r>
            <a:r>
              <a:rPr lang="zh-TW" altLang="en-US" sz="1200" u="sng" dirty="0" smtClean="0">
                <a:solidFill>
                  <a:srgbClr val="FF0000"/>
                </a:solidFill>
                <a:sym typeface="Wingdings"/>
              </a:rPr>
              <a:t>與車</a:t>
            </a:r>
            <a:r>
              <a:rPr lang="zh-TW" altLang="en-US" sz="1200" u="sng" dirty="0">
                <a:solidFill>
                  <a:srgbClr val="FF0000"/>
                </a:solidFill>
                <a:sym typeface="Wingdings"/>
              </a:rPr>
              <a:t>款</a:t>
            </a:r>
            <a:r>
              <a:rPr lang="zh-TW" altLang="en-US" sz="1200" u="sng" dirty="0" smtClean="0">
                <a:solidFill>
                  <a:srgbClr val="FF0000"/>
                </a:solidFill>
                <a:sym typeface="Wingdings"/>
              </a:rPr>
              <a:t>介紹</a:t>
            </a:r>
            <a:r>
              <a:rPr lang="en-US" altLang="zh-TW" sz="1200" u="sng" dirty="0" smtClean="0">
                <a:solidFill>
                  <a:srgbClr val="FF0000"/>
                </a:solidFill>
                <a:sym typeface="Wingdings"/>
              </a:rPr>
              <a:t>)</a:t>
            </a:r>
            <a:endParaRPr lang="en-US" altLang="zh-TW" sz="1200" u="sng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/>
                </a:solidFill>
              </a:rPr>
              <a:t>是否為</a:t>
            </a:r>
            <a:r>
              <a:rPr lang="en-US" altLang="zh-TW" sz="1200" dirty="0" smtClean="0">
                <a:solidFill>
                  <a:schemeClr val="tx1"/>
                </a:solidFill>
              </a:rPr>
              <a:t>AEON</a:t>
            </a:r>
            <a:r>
              <a:rPr lang="zh-TW" altLang="en-US" sz="1200" dirty="0" smtClean="0">
                <a:solidFill>
                  <a:schemeClr val="tx1"/>
                </a:solidFill>
              </a:rPr>
              <a:t>車友：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是　否</a:t>
            </a:r>
            <a:endParaRPr lang="en-US" altLang="zh-TW" sz="1200" dirty="0" smtClean="0">
              <a:solidFill>
                <a:schemeClr val="tx1"/>
              </a:solidFill>
              <a:sym typeface="Wingding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/>
                </a:solidFill>
                <a:sym typeface="Wingdings"/>
              </a:rPr>
              <a:t>呈上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題，目前騎乘機型：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Elite300i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Elite250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OZ150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OZ125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MY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ES150</a:t>
            </a:r>
            <a:r>
              <a:rPr lang="zh-TW" altLang="en-US" sz="1200" dirty="0" smtClean="0">
                <a:solidFill>
                  <a:schemeClr val="tx1"/>
                </a:solidFill>
                <a:sym typeface="Wingdings"/>
              </a:rPr>
              <a:t>　</a:t>
            </a:r>
            <a:r>
              <a:rPr lang="en-US" altLang="zh-TW" sz="1200" dirty="0" smtClean="0">
                <a:solidFill>
                  <a:schemeClr val="tx1"/>
                </a:solidFill>
                <a:sym typeface="Wingdings"/>
              </a:rPr>
              <a:t>Coin125</a:t>
            </a:r>
            <a:endParaRPr lang="en-US" altLang="zh-TW" sz="1200" dirty="0" smtClean="0">
              <a:solidFill>
                <a:schemeClr val="tx1"/>
              </a:solidFill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試乘注意事項：</a:t>
            </a: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－ 每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場次限額</a:t>
            </a:r>
            <a:r>
              <a:rPr lang="en-US" altLang="zh-TW" sz="1200" dirty="0">
                <a:solidFill>
                  <a:srgbClr val="FF0000"/>
                </a:solidFill>
                <a:sym typeface="Wingdings"/>
              </a:rPr>
              <a:t>80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名，報名額滿為止，報名人數不足則由主辦單位於官方網站公告取消或延期。</a:t>
            </a: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－ 如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因氣候或不可抗因素導致活動無法進行，主辦單位有權於官方網站公告取消或延期活動。</a:t>
            </a: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－ 試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乘禮限報名者本人現場領取，每人限領一份，如未到現場到參與活動視同放棄。</a:t>
            </a: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－ 試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乘體驗限報名者本人參與，報名者需出示重機駕照，如未出示視同放棄試乘權利與試乘禮。</a:t>
            </a: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0000"/>
                </a:solidFill>
                <a:sym typeface="Wingdings"/>
              </a:rPr>
              <a:t>－ 主辦單位</a:t>
            </a:r>
            <a:r>
              <a:rPr lang="zh-TW" altLang="en-US" sz="1200" dirty="0">
                <a:solidFill>
                  <a:srgbClr val="FF0000"/>
                </a:solidFill>
                <a:sym typeface="Wingdings"/>
              </a:rPr>
              <a:t>保有變更活動之權利，變更內容依官方網站公告為主。</a:t>
            </a:r>
          </a:p>
        </p:txBody>
      </p:sp>
      <p:sp>
        <p:nvSpPr>
          <p:cNvPr id="5" name="矩形 4"/>
          <p:cNvSpPr/>
          <p:nvPr/>
        </p:nvSpPr>
        <p:spPr>
          <a:xfrm>
            <a:off x="440714" y="836712"/>
            <a:ext cx="8280920" cy="1080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好消息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！！你是否迫不及待想搶先體驗騎乘三輪機車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3D350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宏佳騰安排七場試乘會，讓你搶先體驗三輪快感，馬上填寫以下資料，選擇試車場次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/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/>
              </a:rPr>
              <a:t>時段，後續會有客服專員與你提醒試乘會活動事宜。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4848" y="1196752"/>
            <a:ext cx="1676833" cy="1440160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三輪車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圖檔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6948264" y="5489848"/>
            <a:ext cx="1872208" cy="603448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確認送出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2212"/>
              </p:ext>
            </p:extLst>
          </p:nvPr>
        </p:nvGraphicFramePr>
        <p:xfrm>
          <a:off x="5285717" y="2348880"/>
          <a:ext cx="3390900" cy="146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109"/>
                <a:gridCol w="2313791"/>
              </a:tblGrid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月</a:t>
                      </a: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日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桃園</a:t>
                      </a:r>
                      <a:r>
                        <a:rPr lang="en-US" sz="1200" kern="0">
                          <a:effectLst/>
                        </a:rPr>
                        <a:t>_</a:t>
                      </a:r>
                      <a:r>
                        <a:rPr lang="zh-TW" sz="1200" kern="0">
                          <a:effectLst/>
                        </a:rPr>
                        <a:t>聯合駕訓班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14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新北</a:t>
                      </a:r>
                      <a:r>
                        <a:rPr lang="en-US" sz="1200" kern="0">
                          <a:effectLst/>
                        </a:rPr>
                        <a:t>_</a:t>
                      </a:r>
                      <a:r>
                        <a:rPr lang="zh-TW" sz="1200" kern="0">
                          <a:effectLst/>
                        </a:rPr>
                        <a:t>大新店駕訓班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19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台北</a:t>
                      </a:r>
                      <a:r>
                        <a:rPr lang="en-US" sz="1200" kern="0">
                          <a:effectLst/>
                        </a:rPr>
                        <a:t>_</a:t>
                      </a:r>
                      <a:r>
                        <a:rPr lang="zh-TW" sz="1200" kern="0">
                          <a:effectLst/>
                        </a:rPr>
                        <a:t>大台北駕訓班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28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新竹</a:t>
                      </a:r>
                      <a:r>
                        <a:rPr lang="en-US" sz="1200" kern="0">
                          <a:effectLst/>
                        </a:rPr>
                        <a:t>_</a:t>
                      </a:r>
                      <a:r>
                        <a:rPr lang="zh-TW" sz="1200" kern="0">
                          <a:effectLst/>
                        </a:rPr>
                        <a:t>亞東駕訓班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台中</a:t>
                      </a:r>
                      <a:r>
                        <a:rPr lang="en-US" sz="1200" kern="0" dirty="0">
                          <a:effectLst/>
                        </a:rPr>
                        <a:t>_</a:t>
                      </a:r>
                      <a:r>
                        <a:rPr lang="zh-TW" sz="1200" kern="0" dirty="0">
                          <a:effectLst/>
                        </a:rPr>
                        <a:t>高速駕訓班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台南</a:t>
                      </a:r>
                      <a:r>
                        <a:rPr lang="en-US" sz="1200" kern="0">
                          <a:effectLst/>
                        </a:rPr>
                        <a:t>_</a:t>
                      </a:r>
                      <a:r>
                        <a:rPr lang="zh-TW" sz="1200" kern="0">
                          <a:effectLst/>
                        </a:rPr>
                        <a:t>咖啡博物館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r>
                        <a:rPr lang="zh-TW" sz="1200" kern="0">
                          <a:effectLst/>
                        </a:rPr>
                        <a:t>月</a:t>
                      </a:r>
                      <a:r>
                        <a:rPr lang="en-US" sz="1200" kern="0">
                          <a:effectLst/>
                        </a:rPr>
                        <a:t>19</a:t>
                      </a:r>
                      <a:r>
                        <a:rPr lang="zh-TW" sz="1200" kern="0">
                          <a:effectLst/>
                        </a:rPr>
                        <a:t>日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高雄</a:t>
                      </a:r>
                      <a:r>
                        <a:rPr lang="en-US" sz="1200" kern="0" dirty="0">
                          <a:effectLst/>
                        </a:rPr>
                        <a:t>_</a:t>
                      </a:r>
                      <a:r>
                        <a:rPr lang="zh-TW" sz="1200" kern="0" dirty="0">
                          <a:effectLst/>
                        </a:rPr>
                        <a:t>大發駕訓班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5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203</Words>
  <Application>Microsoft Office PowerPoint</Application>
  <PresentationFormat>如螢幕大小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試乘會報名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Penny@PRESCO</dc:creator>
  <cp:lastModifiedBy>Penny@PRESCO</cp:lastModifiedBy>
  <cp:revision>13</cp:revision>
  <dcterms:created xsi:type="dcterms:W3CDTF">2015-05-22T02:55:25Z</dcterms:created>
  <dcterms:modified xsi:type="dcterms:W3CDTF">2015-05-28T11:10:08Z</dcterms:modified>
</cp:coreProperties>
</file>