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SonicRun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Презентация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защиты</a:t>
            </a:r>
            <a:r>
              <a:rPr dirty="0"/>
              <a:t> </a:t>
            </a:r>
            <a:r>
              <a:rPr dirty="0" err="1"/>
              <a:t>проекта</a:t>
            </a:r>
            <a:endParaRPr dirty="0"/>
          </a:p>
          <a:p>
            <a:r>
              <a:rPr dirty="0" err="1"/>
              <a:t>Автор</a:t>
            </a:r>
            <a:r>
              <a:rPr dirty="0"/>
              <a:t>: </a:t>
            </a:r>
            <a:r>
              <a:rPr lang="ru-RU" dirty="0" smtClean="0"/>
              <a:t>Алямовский Савва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err="1"/>
              <a:t>Идея</a:t>
            </a:r>
            <a:r>
              <a:rPr dirty="0"/>
              <a:t> </a:t>
            </a:r>
            <a:r>
              <a:rPr dirty="0" err="1"/>
              <a:t>проекта</a:t>
            </a:r>
            <a:r>
              <a:rPr dirty="0"/>
              <a:t>: </a:t>
            </a:r>
            <a:r>
              <a:rPr dirty="0" err="1"/>
              <a:t>разработать</a:t>
            </a:r>
            <a:r>
              <a:rPr dirty="0"/>
              <a:t> </a:t>
            </a:r>
            <a:r>
              <a:rPr dirty="0" err="1"/>
              <a:t>игру</a:t>
            </a:r>
            <a:r>
              <a:rPr dirty="0"/>
              <a:t>, </a:t>
            </a:r>
            <a:r>
              <a:rPr dirty="0" err="1"/>
              <a:t>которая</a:t>
            </a:r>
            <a:r>
              <a:rPr dirty="0"/>
              <a:t> </a:t>
            </a:r>
            <a:r>
              <a:rPr dirty="0" err="1"/>
              <a:t>сочетает</a:t>
            </a:r>
            <a:r>
              <a:rPr dirty="0"/>
              <a:t> </a:t>
            </a:r>
            <a:r>
              <a:rPr dirty="0" err="1"/>
              <a:t>динамичный</a:t>
            </a:r>
            <a:r>
              <a:rPr dirty="0"/>
              <a:t> </a:t>
            </a:r>
            <a:r>
              <a:rPr dirty="0" err="1"/>
              <a:t>геймплей</a:t>
            </a:r>
            <a:r>
              <a:rPr dirty="0"/>
              <a:t> и </a:t>
            </a:r>
            <a:r>
              <a:rPr dirty="0" err="1"/>
              <a:t>интуитивно</a:t>
            </a:r>
            <a:r>
              <a:rPr dirty="0"/>
              <a:t> </a:t>
            </a:r>
            <a:r>
              <a:rPr dirty="0" err="1"/>
              <a:t>понятное</a:t>
            </a:r>
            <a:r>
              <a:rPr dirty="0"/>
              <a:t> </a:t>
            </a:r>
            <a:r>
              <a:rPr dirty="0" err="1"/>
              <a:t>управление</a:t>
            </a:r>
            <a:r>
              <a:rPr dirty="0"/>
              <a:t>.</a:t>
            </a:r>
          </a:p>
          <a:p>
            <a:r>
              <a:rPr dirty="0" err="1"/>
              <a:t>Задачи</a:t>
            </a:r>
            <a:r>
              <a:rPr dirty="0"/>
              <a:t> </a:t>
            </a:r>
            <a:r>
              <a:rPr dirty="0" err="1"/>
              <a:t>проекта</a:t>
            </a:r>
            <a:r>
              <a:rPr dirty="0"/>
              <a:t>:</a:t>
            </a:r>
          </a:p>
          <a:p>
            <a:r>
              <a:rPr dirty="0"/>
              <a:t>- </a:t>
            </a:r>
            <a:r>
              <a:rPr dirty="0" err="1"/>
              <a:t>Продемонстрировать</a:t>
            </a:r>
            <a:r>
              <a:rPr dirty="0"/>
              <a:t> </a:t>
            </a:r>
            <a:r>
              <a:rPr dirty="0" err="1"/>
              <a:t>навыки</a:t>
            </a:r>
            <a:r>
              <a:rPr dirty="0"/>
              <a:t> </a:t>
            </a:r>
            <a:r>
              <a:rPr dirty="0" err="1"/>
              <a:t>программирования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Python</a:t>
            </a:r>
          </a:p>
          <a:p>
            <a:r>
              <a:rPr dirty="0"/>
              <a:t>- </a:t>
            </a:r>
            <a:r>
              <a:rPr dirty="0" err="1"/>
              <a:t>Использовать</a:t>
            </a:r>
            <a:r>
              <a:rPr dirty="0"/>
              <a:t> </a:t>
            </a:r>
            <a:r>
              <a:rPr dirty="0" err="1"/>
              <a:t>современные</a:t>
            </a:r>
            <a:r>
              <a:rPr dirty="0"/>
              <a:t> </a:t>
            </a:r>
            <a:r>
              <a:rPr dirty="0" err="1"/>
              <a:t>библиотеки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создания</a:t>
            </a:r>
            <a:r>
              <a:rPr dirty="0"/>
              <a:t> </a:t>
            </a:r>
            <a:r>
              <a:rPr dirty="0" err="1" smtClean="0"/>
              <a:t>игр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Особенности игры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Управление</a:t>
            </a:r>
            <a:r>
              <a:rPr dirty="0"/>
              <a:t> </a:t>
            </a:r>
            <a:r>
              <a:rPr dirty="0" err="1"/>
              <a:t>персонажем</a:t>
            </a:r>
            <a:r>
              <a:rPr dirty="0"/>
              <a:t> </a:t>
            </a:r>
            <a:r>
              <a:rPr dirty="0" err="1"/>
              <a:t>Соником</a:t>
            </a:r>
            <a:endParaRPr dirty="0"/>
          </a:p>
          <a:p>
            <a:r>
              <a:rPr dirty="0"/>
              <a:t>- </a:t>
            </a:r>
            <a:r>
              <a:rPr lang="ru-RU" dirty="0" smtClean="0"/>
              <a:t>Увеличение уровня </a:t>
            </a:r>
            <a:r>
              <a:rPr dirty="0" err="1" smtClean="0"/>
              <a:t>сложности</a:t>
            </a:r>
            <a:endParaRPr dirty="0"/>
          </a:p>
          <a:p>
            <a:r>
              <a:rPr dirty="0"/>
              <a:t>- </a:t>
            </a:r>
            <a:r>
              <a:rPr dirty="0" err="1"/>
              <a:t>Интерактивные</a:t>
            </a:r>
            <a:r>
              <a:rPr dirty="0"/>
              <a:t> </a:t>
            </a:r>
            <a:r>
              <a:rPr dirty="0" err="1"/>
              <a:t>препятствия</a:t>
            </a:r>
            <a:r>
              <a:rPr dirty="0"/>
              <a:t> и </a:t>
            </a:r>
            <a:r>
              <a:rPr dirty="0" err="1"/>
              <a:t>враги</a:t>
            </a:r>
            <a:endParaRPr dirty="0"/>
          </a:p>
          <a:p>
            <a:r>
              <a:rPr dirty="0"/>
              <a:t>- </a:t>
            </a:r>
            <a:r>
              <a:rPr dirty="0" err="1"/>
              <a:t>Система</a:t>
            </a:r>
            <a:r>
              <a:rPr dirty="0"/>
              <a:t> </a:t>
            </a:r>
            <a:r>
              <a:rPr dirty="0" err="1"/>
              <a:t>подсчета</a:t>
            </a:r>
            <a:r>
              <a:rPr dirty="0"/>
              <a:t> </a:t>
            </a:r>
            <a:r>
              <a:rPr dirty="0" err="1"/>
              <a:t>очков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Технологии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Язык</a:t>
            </a:r>
            <a:r>
              <a:rPr dirty="0"/>
              <a:t> </a:t>
            </a:r>
            <a:r>
              <a:rPr dirty="0" err="1"/>
              <a:t>программирования</a:t>
            </a:r>
            <a:r>
              <a:rPr dirty="0"/>
              <a:t>: Python</a:t>
            </a:r>
          </a:p>
          <a:p>
            <a:r>
              <a:rPr dirty="0"/>
              <a:t>- </a:t>
            </a:r>
            <a:r>
              <a:rPr dirty="0" err="1"/>
              <a:t>Используемые</a:t>
            </a:r>
            <a:r>
              <a:rPr dirty="0"/>
              <a:t> </a:t>
            </a:r>
            <a:r>
              <a:rPr dirty="0" err="1"/>
              <a:t>библиотеки</a:t>
            </a:r>
            <a:r>
              <a:rPr dirty="0"/>
              <a:t>: </a:t>
            </a:r>
            <a:r>
              <a:rPr dirty="0" err="1"/>
              <a:t>Pygame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графики</a:t>
            </a:r>
            <a:r>
              <a:rPr dirty="0"/>
              <a:t>, </a:t>
            </a:r>
            <a:r>
              <a:rPr dirty="0" err="1"/>
              <a:t>обработки</a:t>
            </a:r>
            <a:r>
              <a:rPr dirty="0"/>
              <a:t> </a:t>
            </a:r>
            <a:r>
              <a:rPr dirty="0" err="1" smtClean="0"/>
              <a:t>событий</a:t>
            </a:r>
            <a:endParaRPr dirty="0"/>
          </a:p>
          <a:p>
            <a:r>
              <a:rPr dirty="0"/>
              <a:t>- </a:t>
            </a:r>
            <a:r>
              <a:rPr dirty="0" err="1"/>
              <a:t>Среда</a:t>
            </a:r>
            <a:r>
              <a:rPr dirty="0"/>
              <a:t> </a:t>
            </a:r>
            <a:r>
              <a:rPr dirty="0" err="1"/>
              <a:t>разработки</a:t>
            </a:r>
            <a:r>
              <a:rPr dirty="0"/>
              <a:t>: </a:t>
            </a:r>
            <a:r>
              <a:rPr dirty="0" err="1"/>
              <a:t>PyCharm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Описание реализации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 err="1"/>
              <a:t>Структура</a:t>
            </a:r>
            <a:r>
              <a:rPr dirty="0"/>
              <a:t> </a:t>
            </a:r>
            <a:r>
              <a:rPr dirty="0" err="1"/>
              <a:t>приложения</a:t>
            </a:r>
            <a:r>
              <a:rPr dirty="0"/>
              <a:t>:</a:t>
            </a:r>
          </a:p>
          <a:p>
            <a:r>
              <a:rPr dirty="0"/>
              <a:t>- main.py: </a:t>
            </a:r>
            <a:r>
              <a:rPr dirty="0" err="1"/>
              <a:t>отвечает</a:t>
            </a:r>
            <a:r>
              <a:rPr dirty="0"/>
              <a:t> </a:t>
            </a:r>
            <a:r>
              <a:rPr dirty="0" err="1"/>
              <a:t>за</a:t>
            </a:r>
            <a:r>
              <a:rPr dirty="0"/>
              <a:t> </a:t>
            </a:r>
            <a:r>
              <a:rPr dirty="0" err="1"/>
              <a:t>запуск</a:t>
            </a:r>
            <a:r>
              <a:rPr dirty="0"/>
              <a:t> </a:t>
            </a:r>
            <a:r>
              <a:rPr dirty="0" err="1"/>
              <a:t>игры</a:t>
            </a:r>
            <a:r>
              <a:rPr dirty="0"/>
              <a:t> и </a:t>
            </a:r>
            <a:r>
              <a:rPr dirty="0" err="1"/>
              <a:t>управление</a:t>
            </a:r>
            <a:r>
              <a:rPr dirty="0"/>
              <a:t> </a:t>
            </a:r>
            <a:r>
              <a:rPr dirty="0" err="1"/>
              <a:t>логикой</a:t>
            </a:r>
            <a:endParaRPr dirty="0"/>
          </a:p>
          <a:p>
            <a:r>
              <a:rPr dirty="0"/>
              <a:t>- </a:t>
            </a:r>
            <a:r>
              <a:rPr dirty="0" err="1"/>
              <a:t>Классы</a:t>
            </a:r>
            <a:r>
              <a:rPr dirty="0"/>
              <a:t>:</a:t>
            </a:r>
          </a:p>
          <a:p>
            <a:r>
              <a:rPr dirty="0"/>
              <a:t>  - </a:t>
            </a:r>
            <a:r>
              <a:rPr lang="en-US" dirty="0" smtClean="0"/>
              <a:t>Sonic</a:t>
            </a:r>
            <a:r>
              <a:rPr dirty="0" smtClean="0"/>
              <a:t>: </a:t>
            </a:r>
            <a:r>
              <a:rPr dirty="0" err="1"/>
              <a:t>управление</a:t>
            </a:r>
            <a:r>
              <a:rPr dirty="0"/>
              <a:t> </a:t>
            </a:r>
            <a:r>
              <a:rPr dirty="0" err="1"/>
              <a:t>персонажем</a:t>
            </a:r>
            <a:endParaRPr dirty="0"/>
          </a:p>
          <a:p>
            <a:r>
              <a:rPr dirty="0"/>
              <a:t>  - Obstacle: </a:t>
            </a:r>
            <a:r>
              <a:rPr dirty="0" err="1"/>
              <a:t>логика</a:t>
            </a:r>
            <a:r>
              <a:rPr dirty="0"/>
              <a:t> </a:t>
            </a:r>
            <a:r>
              <a:rPr dirty="0" err="1"/>
              <a:t>препятствий</a:t>
            </a:r>
            <a:endParaRPr dirty="0"/>
          </a:p>
          <a:p>
            <a:r>
              <a:rPr dirty="0"/>
              <a:t>  - Game: </a:t>
            </a:r>
            <a:r>
              <a:rPr dirty="0" err="1"/>
              <a:t>общий</a:t>
            </a:r>
            <a:r>
              <a:rPr dirty="0"/>
              <a:t> </a:t>
            </a:r>
            <a:r>
              <a:rPr dirty="0" err="1"/>
              <a:t>цикл</a:t>
            </a:r>
            <a:r>
              <a:rPr dirty="0"/>
              <a:t> </a:t>
            </a:r>
            <a:r>
              <a:rPr dirty="0" err="1"/>
              <a:t>игры</a:t>
            </a:r>
            <a:endParaRPr dirty="0"/>
          </a:p>
          <a:p>
            <a:r>
              <a:rPr dirty="0"/>
              <a:t>- </a:t>
            </a:r>
            <a:r>
              <a:rPr dirty="0" err="1"/>
              <a:t>Папка</a:t>
            </a:r>
            <a:r>
              <a:rPr dirty="0"/>
              <a:t> Texture: </a:t>
            </a:r>
            <a:r>
              <a:rPr dirty="0" err="1"/>
              <a:t>хранение</a:t>
            </a:r>
            <a:r>
              <a:rPr dirty="0"/>
              <a:t> </a:t>
            </a:r>
            <a:r>
              <a:rPr dirty="0" err="1"/>
              <a:t>графических</a:t>
            </a:r>
            <a:r>
              <a:rPr dirty="0"/>
              <a:t> </a:t>
            </a:r>
            <a:r>
              <a:rPr dirty="0" err="1"/>
              <a:t>ресурсов</a:t>
            </a:r>
            <a:r>
              <a:rPr dirty="0"/>
              <a:t> (</a:t>
            </a:r>
            <a:r>
              <a:rPr dirty="0" err="1"/>
              <a:t>спрайты</a:t>
            </a:r>
            <a:r>
              <a:rPr dirty="0"/>
              <a:t>, </a:t>
            </a:r>
            <a:r>
              <a:rPr dirty="0" err="1"/>
              <a:t>фоны</a:t>
            </a:r>
            <a:r>
              <a:rPr dirty="0"/>
              <a:t>)</a:t>
            </a:r>
          </a:p>
          <a:p>
            <a:r>
              <a:rPr dirty="0"/>
              <a:t>- </a:t>
            </a:r>
            <a:r>
              <a:rPr dirty="0" err="1"/>
              <a:t>Технологии</a:t>
            </a:r>
            <a:r>
              <a:rPr dirty="0"/>
              <a:t>: </a:t>
            </a:r>
            <a:r>
              <a:rPr dirty="0" err="1"/>
              <a:t>использование</a:t>
            </a:r>
            <a:r>
              <a:rPr dirty="0"/>
              <a:t> </a:t>
            </a:r>
            <a:r>
              <a:rPr dirty="0" err="1"/>
              <a:t>Pygame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взаимодействия</a:t>
            </a:r>
            <a:r>
              <a:rPr dirty="0"/>
              <a:t> с </a:t>
            </a:r>
            <a:r>
              <a:rPr dirty="0" err="1" smtClean="0"/>
              <a:t>графикой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Демонстрация игры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Скриншоты или видео геймплея, показывающие основные аспекты игры.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Проблемы и решения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Основные трудности:</a:t>
            </a:r>
          </a:p>
          <a:p>
            <a:r>
              <a:t>- Оптимизация производительности</a:t>
            </a:r>
          </a:p>
          <a:p>
            <a:r>
              <a:t>- Обработка коллизий</a:t>
            </a:r>
          </a:p>
          <a:p>
            <a:r>
              <a:t>- Анимация персонажей</a:t>
            </a:r>
          </a:p>
          <a:p>
            <a:r>
              <a:t>Решения:</a:t>
            </a:r>
          </a:p>
          <a:p>
            <a:r>
              <a:t>- Улучшение алгоритмов и тестирование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Выводы по работе:</a:t>
            </a:r>
          </a:p>
          <a:p>
            <a:r>
              <a:t>- SonicRun разработан и успешно протестирован.</a:t>
            </a:r>
          </a:p>
          <a:p>
            <a:r>
              <a:t>- Игра демонстрирует использование Pygame для создания графики и анимации.</a:t>
            </a:r>
          </a:p>
          <a:p>
            <a:r>
              <a:t>Возможности для доработки:</a:t>
            </a:r>
          </a:p>
          <a:p>
            <a:r>
              <a:t>- Добавление новых уровней и препятствий</a:t>
            </a:r>
          </a:p>
          <a:p>
            <a:r>
              <a:t>- Улучшение графического интерфейса</a:t>
            </a:r>
          </a:p>
          <a:p>
            <a:r>
              <a:t>- Реализация многопользовательского режима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214</Words>
  <Application>Microsoft Office PowerPoint</Application>
  <PresentationFormat>Экран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SonicRun</vt:lpstr>
      <vt:lpstr>Введение</vt:lpstr>
      <vt:lpstr>Особенности игры</vt:lpstr>
      <vt:lpstr>Технологии</vt:lpstr>
      <vt:lpstr>Описание реализации</vt:lpstr>
      <vt:lpstr>Демонстрация игры</vt:lpstr>
      <vt:lpstr>Проблемы и решения</vt:lpstr>
      <vt:lpstr>Заключение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SonicRun</dc:title>
  <dc:subject/>
  <dc:creator>ПК-351</dc:creator>
  <cp:keywords/>
  <dc:description>generated using python-pptx</dc:description>
  <cp:lastModifiedBy>ПК-351</cp:lastModifiedBy>
  <cp:revision>2</cp:revision>
  <dcterms:created xsi:type="dcterms:W3CDTF">2013-01-27T09:14:16Z</dcterms:created>
  <dcterms:modified xsi:type="dcterms:W3CDTF">2025-01-23T16:40:52Z</dcterms:modified>
  <cp:category/>
</cp:coreProperties>
</file>