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SonicRun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Защита проекта </a:t>
            </a:r>
            <a:r>
              <a:rPr lang="ru-RU" dirty="0" err="1" smtClean="0"/>
              <a:t>Алямовского</a:t>
            </a:r>
            <a:r>
              <a:rPr lang="ru-RU" dirty="0" smtClean="0"/>
              <a:t> Саввы </a:t>
            </a:r>
            <a:r>
              <a:rPr lang="en-US" dirty="0" smtClean="0"/>
              <a:t>“</a:t>
            </a:r>
            <a:r>
              <a:rPr lang="en-US" dirty="0" err="1" smtClean="0"/>
              <a:t>SonicRun</a:t>
            </a:r>
            <a:r>
              <a:rPr lang="en-US" dirty="0" smtClean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SonicRun — это игра, разработанная на Python, где игрок управляет Соником, преодолевающим препятствия.</a:t>
            </a:r>
          </a:p>
          <a:p>
            <a:r>
              <a:t>Цель проекта: создать увлекательную и динамичную игру.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игры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персонажем</a:t>
            </a:r>
            <a:r>
              <a:rPr dirty="0"/>
              <a:t> </a:t>
            </a:r>
            <a:r>
              <a:rPr dirty="0" err="1"/>
              <a:t>Соником</a:t>
            </a:r>
            <a:endParaRPr dirty="0"/>
          </a:p>
          <a:p>
            <a:r>
              <a:rPr dirty="0"/>
              <a:t>- </a:t>
            </a:r>
            <a:r>
              <a:rPr lang="ru-RU" dirty="0" smtClean="0"/>
              <a:t>Увеличение уровня сложности</a:t>
            </a:r>
            <a:endParaRPr dirty="0"/>
          </a:p>
          <a:p>
            <a:r>
              <a:rPr dirty="0"/>
              <a:t>- </a:t>
            </a:r>
            <a:r>
              <a:rPr dirty="0" err="1"/>
              <a:t>Интерактивные</a:t>
            </a:r>
            <a:r>
              <a:rPr dirty="0"/>
              <a:t> </a:t>
            </a:r>
            <a:r>
              <a:rPr dirty="0" err="1"/>
              <a:t>препятствия</a:t>
            </a:r>
            <a:r>
              <a:rPr dirty="0"/>
              <a:t> и </a:t>
            </a:r>
            <a:r>
              <a:rPr dirty="0" err="1"/>
              <a:t>враги</a:t>
            </a:r>
            <a:endParaRPr dirty="0"/>
          </a:p>
          <a:p>
            <a:r>
              <a:rPr dirty="0"/>
              <a:t>-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подсчета</a:t>
            </a:r>
            <a:r>
              <a:rPr dirty="0"/>
              <a:t> </a:t>
            </a:r>
            <a:r>
              <a:rPr dirty="0" err="1"/>
              <a:t>очков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Язык программирования: Python</a:t>
            </a:r>
          </a:p>
          <a:p>
            <a:r>
              <a:t>- Используемые библиотеки: Pygame для графики и анимации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main.py: основной файл с логикой игры</a:t>
            </a:r>
          </a:p>
          <a:p>
            <a:r>
              <a:t>- Папка Texture: содержит графические ресурсы (спрайты и фоны)</a:t>
            </a:r>
          </a:p>
          <a:p>
            <a:r>
              <a:t>- Пояснительная записка к SonicRun.docx: документ с описанием проекта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игры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996" y="1600200"/>
            <a:ext cx="3795843" cy="21864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835796" cy="21864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08" y="3786604"/>
            <a:ext cx="4596909" cy="2620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трудности:</a:t>
            </a:r>
          </a:p>
          <a:p>
            <a:r>
              <a:t>- Оптимизация производительности</a:t>
            </a:r>
          </a:p>
          <a:p>
            <a:r>
              <a:t>- Обработка коллизий</a:t>
            </a:r>
          </a:p>
          <a:p>
            <a:r>
              <a:t>- Анимация персонажей</a:t>
            </a:r>
          </a:p>
          <a:p>
            <a:r>
              <a:t>Решения:</a:t>
            </a:r>
          </a:p>
          <a:p>
            <a:r>
              <a:t>- Улучшение алгоритмов и тестирование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Результаты: успешная разработка и тестирование игры SonicRun.</a:t>
            </a:r>
          </a:p>
          <a:p>
            <a:r>
              <a:t>Планы на будущее: добавление новых уровней, улучшение графики, расширение функционала.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149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SonicRun</vt:lpstr>
      <vt:lpstr>Введение</vt:lpstr>
      <vt:lpstr>Особенности игры</vt:lpstr>
      <vt:lpstr>Технологии</vt:lpstr>
      <vt:lpstr>Структура проекта</vt:lpstr>
      <vt:lpstr>Демонстрация игры</vt:lpstr>
      <vt:lpstr>Проблемы и решения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SonicRun</dc:title>
  <dc:subject/>
  <dc:creator>ПК-351</dc:creator>
  <cp:keywords/>
  <dc:description>generated using python-pptx</dc:description>
  <cp:lastModifiedBy>ПК-351</cp:lastModifiedBy>
  <cp:revision>4</cp:revision>
  <dcterms:created xsi:type="dcterms:W3CDTF">2013-01-27T09:14:16Z</dcterms:created>
  <dcterms:modified xsi:type="dcterms:W3CDTF">2025-01-23T16:32:12Z</dcterms:modified>
  <cp:category/>
</cp:coreProperties>
</file>