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FA59-EA46-465B-9800-9C4B4612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3D2BE-FE95-4343-A8D8-0EBC2A59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3FB9F-0BDC-4D4D-8536-F1C35D7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8BE6C-9189-41D9-A0F9-994E787E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23DA7-50C5-41F1-90CD-5289CC9F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DB2D-A1E3-4194-A6E4-35AC995A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E6136-5CBE-4F29-92DE-78325869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1E3F5-BE22-44AA-912A-FFC98CC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8D228-E313-4CBD-954C-B59A3538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6A59E-10D6-4987-B5C2-5E4498F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0E8F7-586F-495B-97FD-80815C49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85BB5-B99A-449F-9A14-EB170AE3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183F2-11B7-4790-8C4D-613FB4F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F856F-61D7-46FA-AF89-8969F2F0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74A1F-B889-4DB1-9E18-02A2414E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F209-2683-41C8-8308-B89D51BF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4416F-BA99-4123-BA3B-723289B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8360A-E14F-42A0-8318-1EAE57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A7190-7BB2-4231-8FD4-1A88108D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F5E42-8D0C-421F-A90C-871A80AB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029D-A501-4BEB-AD95-731B00E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6A481-62B4-459B-8BCC-92CC027F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D3305-A1C8-40DA-9A77-A54F6C9F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29A7-6810-4A12-BB5E-A66A2CD1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DEA0-8BE5-4D38-ACC9-9C274E5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809-9440-4EFA-81E3-DC8BA4F6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8C870-E73C-4642-B951-69EC3257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D2EDC-1C9D-4F02-A651-86C2C2BD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CF6F36-1D8E-468F-98B5-4D00BA8F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17AEA-75E1-479E-B347-B7E68D5C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B8048B-88B5-4061-9CE8-E078C1C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7470-A491-4D70-BA1E-E12A6BB5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14821-967E-44DD-AAC0-84623B51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BD131-2764-4DAF-A77B-DC788E78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EF27C-5C5E-4AA0-98C3-8E4F85E6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BA5330-2C06-4B40-BFD9-B898D15CC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3A2CB-58BA-47FC-B3EE-AA62113C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EA49C5-7703-4EB3-A10F-23426A2D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2169BE-E8FB-4DD0-8346-8643B6D0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4B53-D551-4A01-A439-C645640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207871-17BC-411D-96FF-757B71C8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B266B-EA5B-4FD3-B150-3AC4E6E7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5091BD-0926-46C6-A81B-66C41C0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54A71-9F3C-4428-97E0-2530CBF1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84396-60E1-438E-8E6B-B7155B3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4F946-958B-47B8-81E1-A88DADB0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C9EE-EC95-417D-BD12-8224749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31556-22D9-409C-A832-641E98BE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6CD2D-D974-4316-A937-19B11DCF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825F0-21D1-4A81-B56B-D99AADAD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90CFD-6C7F-432E-B115-AEF512F5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511028-842C-4F5E-BFDD-E45965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A169-DB49-43B6-9CFA-9810A0BB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C078DE-1FE8-4D46-8CF1-B11DA0AF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D242F-478A-4FF3-BB6A-3E8E5506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B1C04-CD1A-4E70-8BF3-EDE5DBB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0F099-0D3A-4D13-BC7B-AD4AD00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B769B-5D4E-4079-87A6-6DDFD75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8C730-466D-41EB-9FAF-12729DD8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7D87A-F87B-4007-AC9D-A91CD69F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F269B-EBEA-4377-B2F9-EA0203749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52A12-0AAC-4724-AE06-1C69C08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94ABC-22D8-431F-A56B-0BD330CB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DD080-1C61-4F81-B222-603C601E1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Project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10E07-053D-4E57-825F-B1878CDB7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Semester 2</a:t>
            </a:r>
          </a:p>
          <a:p>
            <a:endParaRPr lang="en-US" dirty="0"/>
          </a:p>
          <a:p>
            <a:r>
              <a:rPr lang="en-US" dirty="0"/>
              <a:t>Media Management Solution</a:t>
            </a:r>
          </a:p>
        </p:txBody>
      </p:sp>
    </p:spTree>
    <p:extLst>
      <p:ext uri="{BB962C8B-B14F-4D97-AF65-F5344CB8AC3E}">
        <p14:creationId xmlns:p14="http://schemas.microsoft.com/office/powerpoint/2010/main" val="158258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D3D7-2BC2-4F75-A84A-E4D698C8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72055-1780-4146-9EEA-A0D3E310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IT SaaS to manage and store Media Files in a large-scale company setting.</a:t>
            </a:r>
          </a:p>
          <a:p>
            <a:r>
              <a:rPr lang="en-US" dirty="0"/>
              <a:t>Upload files to a secure, GDPR compliant, system of servers.</a:t>
            </a:r>
          </a:p>
          <a:p>
            <a:r>
              <a:rPr lang="en-US" dirty="0"/>
              <a:t>Download these same files from the network into your local storage.</a:t>
            </a:r>
          </a:p>
          <a:p>
            <a:r>
              <a:rPr lang="en-US" dirty="0"/>
              <a:t>Automated upkeep and self-service options to keep the operations dynamic.</a:t>
            </a:r>
          </a:p>
          <a:p>
            <a:r>
              <a:rPr lang="en-US" dirty="0"/>
              <a:t>Accessible remotely.</a:t>
            </a:r>
          </a:p>
        </p:txBody>
      </p:sp>
    </p:spTree>
    <p:extLst>
      <p:ext uri="{BB962C8B-B14F-4D97-AF65-F5344CB8AC3E}">
        <p14:creationId xmlns:p14="http://schemas.microsoft.com/office/powerpoint/2010/main" val="124202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1A23-BAD2-45CB-8CFB-79982009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30281-E25E-4160-98A4-747CD7DC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media storage management.</a:t>
            </a:r>
          </a:p>
          <a:p>
            <a:r>
              <a:rPr lang="en-US" dirty="0"/>
              <a:t>Speed up media production.</a:t>
            </a:r>
          </a:p>
          <a:p>
            <a:r>
              <a:rPr lang="en-US" dirty="0"/>
              <a:t>Develop a flexible solution, able to quickly scale new operations and remote working.</a:t>
            </a:r>
          </a:p>
          <a:p>
            <a:r>
              <a:rPr lang="en-US" dirty="0"/>
              <a:t>Reduce storage costs for companies.</a:t>
            </a:r>
          </a:p>
          <a:p>
            <a:r>
              <a:rPr lang="en-US" dirty="0"/>
              <a:t>100% security compliance</a:t>
            </a:r>
          </a:p>
        </p:txBody>
      </p:sp>
    </p:spTree>
    <p:extLst>
      <p:ext uri="{BB962C8B-B14F-4D97-AF65-F5344CB8AC3E}">
        <p14:creationId xmlns:p14="http://schemas.microsoft.com/office/powerpoint/2010/main" val="34259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722FF-354D-493F-B048-0FF107CB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21421-0478-4020-8954-32BFAF68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servers' logs and event files, track media files.</a:t>
            </a:r>
          </a:p>
          <a:p>
            <a:r>
              <a:rPr lang="en-US" dirty="0"/>
              <a:t>Secure, stable, scalable network.</a:t>
            </a:r>
          </a:p>
          <a:p>
            <a:r>
              <a:rPr lang="en-US" dirty="0"/>
              <a:t>Cross-platform application to upload and manage media files.</a:t>
            </a:r>
          </a:p>
          <a:p>
            <a:r>
              <a:rPr lang="en-US" dirty="0"/>
              <a:t>Web application to browse and get information from the media files.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7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8D281-B472-4CEE-933F-4CAAB8F9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FDF7F-95D1-4100-9F2D-6747C7AF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IDS/IPS.</a:t>
            </a:r>
          </a:p>
          <a:p>
            <a:r>
              <a:rPr lang="en-US" dirty="0"/>
              <a:t>GDPR protocols.</a:t>
            </a:r>
          </a:p>
          <a:p>
            <a:r>
              <a:rPr lang="en-US" dirty="0"/>
              <a:t>CIA triangle compliance.</a:t>
            </a:r>
          </a:p>
          <a:p>
            <a:r>
              <a:rPr lang="en-US" dirty="0"/>
              <a:t>Pen-tested network.</a:t>
            </a:r>
          </a:p>
          <a:p>
            <a:r>
              <a:rPr lang="en-US" dirty="0"/>
              <a:t>Application development security.</a:t>
            </a:r>
          </a:p>
          <a:p>
            <a:r>
              <a:rPr lang="en-US" dirty="0"/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31641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933D4-29D2-4408-99D4-9C6EA3F0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1C91A-8CCF-4C1C-AFF2-BF393E1E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  <a:p>
            <a:r>
              <a:rPr lang="en-US" dirty="0"/>
              <a:t>Design document</a:t>
            </a:r>
          </a:p>
          <a:p>
            <a:r>
              <a:rPr lang="en-US" dirty="0"/>
              <a:t>Process report</a:t>
            </a:r>
          </a:p>
          <a:p>
            <a:r>
              <a:rPr lang="en-US" dirty="0"/>
              <a:t>User manual</a:t>
            </a:r>
          </a:p>
          <a:p>
            <a:r>
              <a:rPr lang="en-US" dirty="0"/>
              <a:t>Security manual</a:t>
            </a:r>
          </a:p>
          <a:p>
            <a:r>
              <a:rPr lang="en-US" dirty="0"/>
              <a:t>Applications manual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6B7B8-7C40-4451-99F4-0A96459B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Goals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DBE15-41DA-4E9B-9DA3-E26C2E40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1:</a:t>
            </a:r>
          </a:p>
          <a:p>
            <a:pPr lvl="1"/>
            <a:r>
              <a:rPr lang="en-US" dirty="0"/>
              <a:t>Develop project plan.</a:t>
            </a:r>
          </a:p>
          <a:p>
            <a:pPr lvl="1"/>
            <a:r>
              <a:rPr lang="en-US" dirty="0"/>
              <a:t>Start configuring the network.</a:t>
            </a:r>
          </a:p>
          <a:p>
            <a:pPr lvl="1"/>
            <a:r>
              <a:rPr lang="en-US" dirty="0"/>
              <a:t>Research into Flask web application, Tkinter application.</a:t>
            </a:r>
          </a:p>
          <a:p>
            <a:r>
              <a:rPr lang="en-US" dirty="0"/>
              <a:t>Sprint 2:</a:t>
            </a:r>
          </a:p>
          <a:p>
            <a:pPr lvl="1"/>
            <a:r>
              <a:rPr lang="en-US" dirty="0"/>
              <a:t>Develop user stories.</a:t>
            </a:r>
          </a:p>
          <a:p>
            <a:pPr lvl="1"/>
            <a:r>
              <a:rPr lang="en-US" dirty="0"/>
              <a:t>Devise design document.</a:t>
            </a:r>
          </a:p>
          <a:p>
            <a:pPr lvl="1"/>
            <a:r>
              <a:rPr lang="en-US" dirty="0"/>
              <a:t>Finish network configuration. Develop manual</a:t>
            </a:r>
          </a:p>
          <a:p>
            <a:pPr lvl="1"/>
            <a:r>
              <a:rPr lang="en-US" dirty="0"/>
              <a:t>Start applications development.</a:t>
            </a:r>
          </a:p>
          <a:p>
            <a:pPr lvl="1"/>
            <a:r>
              <a:rPr lang="en-US" dirty="0"/>
              <a:t>Research pen-testing.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9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6B7B8-7C40-4451-99F4-0A96459B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Goals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DBE15-41DA-4E9B-9DA3-E26C2E40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3:</a:t>
            </a:r>
          </a:p>
          <a:p>
            <a:pPr lvl="1"/>
            <a:r>
              <a:rPr lang="en-US" dirty="0"/>
              <a:t>Finish applications development. Develop manuals</a:t>
            </a:r>
          </a:p>
          <a:p>
            <a:pPr lvl="1"/>
            <a:r>
              <a:rPr lang="en-US" dirty="0"/>
              <a:t>Pen-test the network. Develop manual.</a:t>
            </a:r>
          </a:p>
          <a:p>
            <a:pPr lvl="1"/>
            <a:r>
              <a:rPr lang="en-US" dirty="0"/>
              <a:t>Devise Security manual.</a:t>
            </a:r>
          </a:p>
          <a:p>
            <a:pPr lvl="1"/>
            <a:r>
              <a:rPr lang="en-US" dirty="0"/>
              <a:t>Test the system. Develop manuals.</a:t>
            </a:r>
          </a:p>
          <a:p>
            <a:pPr lvl="1"/>
            <a:r>
              <a:rPr lang="en-US" dirty="0"/>
              <a:t>MVP release.</a:t>
            </a:r>
          </a:p>
          <a:p>
            <a:r>
              <a:rPr lang="en-US" dirty="0"/>
              <a:t>Sprint 4:</a:t>
            </a:r>
          </a:p>
          <a:p>
            <a:pPr lvl="1"/>
            <a:r>
              <a:rPr lang="en-US" dirty="0"/>
              <a:t>Final adjustments.</a:t>
            </a:r>
          </a:p>
          <a:p>
            <a:pPr lvl="1"/>
            <a:r>
              <a:rPr lang="en-US" dirty="0"/>
              <a:t>Documentation check.</a:t>
            </a:r>
          </a:p>
          <a:p>
            <a:pPr lvl="1"/>
            <a:r>
              <a:rPr lang="en-US" dirty="0"/>
              <a:t>Presentation and demo.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43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267</Words>
  <Application>Microsoft Office PowerPoint</Application>
  <PresentationFormat>Panorámica</PresentationFormat>
  <Paragraphs>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Case Study Project 3</vt:lpstr>
      <vt:lpstr>Intro</vt:lpstr>
      <vt:lpstr>URS</vt:lpstr>
      <vt:lpstr>Functionalities</vt:lpstr>
      <vt:lpstr>Security</vt:lpstr>
      <vt:lpstr>Documentation</vt:lpstr>
      <vt:lpstr>Roadmap Goals</vt:lpstr>
      <vt:lpstr>Roadmap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3</dc:title>
  <dc:creator>FRANCISCO MARCO</dc:creator>
  <cp:lastModifiedBy>FRANCISCO MARCO</cp:lastModifiedBy>
  <cp:revision>1</cp:revision>
  <dcterms:created xsi:type="dcterms:W3CDTF">2022-05-10T20:05:16Z</dcterms:created>
  <dcterms:modified xsi:type="dcterms:W3CDTF">2022-05-12T14:51:59Z</dcterms:modified>
</cp:coreProperties>
</file>