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002DB-B387-4D38-A7CA-68D2C3EAC6B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E6BBD-4CBC-4F27-8503-C3D974C3F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Simplify media storage management.</a:t>
          </a:r>
        </a:p>
      </dgm:t>
    </dgm:pt>
    <dgm:pt modelId="{245EE9D6-1A5D-4E79-903D-628AB4CC386E}" type="parTrans" cxnId="{9C4EF086-B81D-41C1-89CC-A3552892C741}">
      <dgm:prSet/>
      <dgm:spPr/>
      <dgm:t>
        <a:bodyPr/>
        <a:lstStyle/>
        <a:p>
          <a:endParaRPr lang="en-US"/>
        </a:p>
      </dgm:t>
    </dgm:pt>
    <dgm:pt modelId="{14B2CFE0-CE8F-4C98-A5AD-00552270164C}" type="sibTrans" cxnId="{9C4EF086-B81D-41C1-89CC-A3552892C741}">
      <dgm:prSet/>
      <dgm:spPr/>
      <dgm:t>
        <a:bodyPr/>
        <a:lstStyle/>
        <a:p>
          <a:endParaRPr lang="en-US"/>
        </a:p>
      </dgm:t>
    </dgm:pt>
    <dgm:pt modelId="{EB151BE1-B6E2-40D6-9695-ADA752284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 up media production.</a:t>
          </a:r>
        </a:p>
      </dgm:t>
    </dgm:pt>
    <dgm:pt modelId="{F252E7A2-5EA8-4043-A736-A92F08D7894E}" type="parTrans" cxnId="{3166CC8E-B0F3-4024-AAC7-0E2C3B61FE62}">
      <dgm:prSet/>
      <dgm:spPr/>
      <dgm:t>
        <a:bodyPr/>
        <a:lstStyle/>
        <a:p>
          <a:endParaRPr lang="en-US"/>
        </a:p>
      </dgm:t>
    </dgm:pt>
    <dgm:pt modelId="{A8B0FB7E-3CB9-4502-897B-F874AE9EC6B5}" type="sibTrans" cxnId="{3166CC8E-B0F3-4024-AAC7-0E2C3B61FE62}">
      <dgm:prSet/>
      <dgm:spPr/>
      <dgm:t>
        <a:bodyPr/>
        <a:lstStyle/>
        <a:p>
          <a:endParaRPr lang="en-US"/>
        </a:p>
      </dgm:t>
    </dgm:pt>
    <dgm:pt modelId="{35A952CC-518C-4CDD-8140-98FE1FC0A0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flexible solution, able to quickly scale new operations and remote working.</a:t>
          </a:r>
        </a:p>
      </dgm:t>
    </dgm:pt>
    <dgm:pt modelId="{D3ED5019-48D2-4139-BAE4-208D37D1D4C7}" type="parTrans" cxnId="{58F38360-2EA3-440F-9996-7D9D7C2C1553}">
      <dgm:prSet/>
      <dgm:spPr/>
      <dgm:t>
        <a:bodyPr/>
        <a:lstStyle/>
        <a:p>
          <a:endParaRPr lang="en-US"/>
        </a:p>
      </dgm:t>
    </dgm:pt>
    <dgm:pt modelId="{3A4913B1-DB83-447A-8A55-1D63F6D07C46}" type="sibTrans" cxnId="{58F38360-2EA3-440F-9996-7D9D7C2C1553}">
      <dgm:prSet/>
      <dgm:spPr/>
      <dgm:t>
        <a:bodyPr/>
        <a:lstStyle/>
        <a:p>
          <a:endParaRPr lang="en-US"/>
        </a:p>
      </dgm:t>
    </dgm:pt>
    <dgm:pt modelId="{E5C4AF6A-03EF-4164-94EF-594F35266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storage costs for companies.</a:t>
          </a:r>
        </a:p>
      </dgm:t>
    </dgm:pt>
    <dgm:pt modelId="{74A8306E-5E52-43E0-A352-8B171E435A68}" type="parTrans" cxnId="{D8EE7E74-C336-4EE0-8F82-5C25D0A72034}">
      <dgm:prSet/>
      <dgm:spPr/>
      <dgm:t>
        <a:bodyPr/>
        <a:lstStyle/>
        <a:p>
          <a:endParaRPr lang="en-US"/>
        </a:p>
      </dgm:t>
    </dgm:pt>
    <dgm:pt modelId="{4B08844E-8506-4C09-B717-E54897CBF044}" type="sibTrans" cxnId="{D8EE7E74-C336-4EE0-8F82-5C25D0A72034}">
      <dgm:prSet/>
      <dgm:spPr/>
      <dgm:t>
        <a:bodyPr/>
        <a:lstStyle/>
        <a:p>
          <a:endParaRPr lang="en-US"/>
        </a:p>
      </dgm:t>
    </dgm:pt>
    <dgm:pt modelId="{C74AC499-5E19-4B40-8D4A-892F5E91C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100% security compliance</a:t>
          </a:r>
        </a:p>
      </dgm:t>
    </dgm:pt>
    <dgm:pt modelId="{BF7125E9-B973-4927-9344-80F97D53DF23}" type="parTrans" cxnId="{2FD6DBD6-7430-4266-B5F0-DE15B654F47F}">
      <dgm:prSet/>
      <dgm:spPr/>
      <dgm:t>
        <a:bodyPr/>
        <a:lstStyle/>
        <a:p>
          <a:endParaRPr lang="en-US"/>
        </a:p>
      </dgm:t>
    </dgm:pt>
    <dgm:pt modelId="{D1582409-FD42-4D1A-A6B1-935ABE205F25}" type="sibTrans" cxnId="{2FD6DBD6-7430-4266-B5F0-DE15B654F47F}">
      <dgm:prSet/>
      <dgm:spPr/>
      <dgm:t>
        <a:bodyPr/>
        <a:lstStyle/>
        <a:p>
          <a:endParaRPr lang="en-US"/>
        </a:p>
      </dgm:t>
    </dgm:pt>
    <dgm:pt modelId="{A348323D-1024-4D52-AC90-33B1527723EA}" type="pres">
      <dgm:prSet presAssocID="{420002DB-B387-4D38-A7CA-68D2C3EAC6BE}" presName="root" presStyleCnt="0">
        <dgm:presLayoutVars>
          <dgm:dir/>
          <dgm:resizeHandles val="exact"/>
        </dgm:presLayoutVars>
      </dgm:prSet>
      <dgm:spPr/>
    </dgm:pt>
    <dgm:pt modelId="{D2C02399-2EBB-4FDB-A2D3-963760A9D260}" type="pres">
      <dgm:prSet presAssocID="{8F1E6BBD-4CBC-4F27-8503-C3D974C3FB60}" presName="compNode" presStyleCnt="0"/>
      <dgm:spPr/>
    </dgm:pt>
    <dgm:pt modelId="{5EBE7E56-088C-41ED-8E3E-998181F2F1B2}" type="pres">
      <dgm:prSet presAssocID="{8F1E6BBD-4CBC-4F27-8503-C3D974C3FB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E1DB315-855A-4A00-97B8-67EBB402DD45}" type="pres">
      <dgm:prSet presAssocID="{8F1E6BBD-4CBC-4F27-8503-C3D974C3FB60}" presName="spaceRect" presStyleCnt="0"/>
      <dgm:spPr/>
    </dgm:pt>
    <dgm:pt modelId="{033B022B-3FAB-465B-9151-8FCE0E7E4C60}" type="pres">
      <dgm:prSet presAssocID="{8F1E6BBD-4CBC-4F27-8503-C3D974C3FB60}" presName="textRect" presStyleLbl="revTx" presStyleIdx="0" presStyleCnt="5">
        <dgm:presLayoutVars>
          <dgm:chMax val="1"/>
          <dgm:chPref val="1"/>
        </dgm:presLayoutVars>
      </dgm:prSet>
      <dgm:spPr/>
    </dgm:pt>
    <dgm:pt modelId="{FFD98F95-FBCB-4622-8A44-BE5AE87A4B21}" type="pres">
      <dgm:prSet presAssocID="{14B2CFE0-CE8F-4C98-A5AD-00552270164C}" presName="sibTrans" presStyleCnt="0"/>
      <dgm:spPr/>
    </dgm:pt>
    <dgm:pt modelId="{147F69A8-7151-4D24-99E0-1B25DB2BAF62}" type="pres">
      <dgm:prSet presAssocID="{EB151BE1-B6E2-40D6-9695-ADA752284BB0}" presName="compNode" presStyleCnt="0"/>
      <dgm:spPr/>
    </dgm:pt>
    <dgm:pt modelId="{51EC1D59-1543-45E1-998F-A5C4A6283D41}" type="pres">
      <dgm:prSet presAssocID="{EB151BE1-B6E2-40D6-9695-ADA752284B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9FD112F-240E-4AFD-AC59-C0897D83C8E4}" type="pres">
      <dgm:prSet presAssocID="{EB151BE1-B6E2-40D6-9695-ADA752284BB0}" presName="spaceRect" presStyleCnt="0"/>
      <dgm:spPr/>
    </dgm:pt>
    <dgm:pt modelId="{9687E824-3082-4B80-A4F1-9807EA6AC3D6}" type="pres">
      <dgm:prSet presAssocID="{EB151BE1-B6E2-40D6-9695-ADA752284BB0}" presName="textRect" presStyleLbl="revTx" presStyleIdx="1" presStyleCnt="5">
        <dgm:presLayoutVars>
          <dgm:chMax val="1"/>
          <dgm:chPref val="1"/>
        </dgm:presLayoutVars>
      </dgm:prSet>
      <dgm:spPr/>
    </dgm:pt>
    <dgm:pt modelId="{99B5788C-98A2-4DE6-A9DB-FF70C351EC6C}" type="pres">
      <dgm:prSet presAssocID="{A8B0FB7E-3CB9-4502-897B-F874AE9EC6B5}" presName="sibTrans" presStyleCnt="0"/>
      <dgm:spPr/>
    </dgm:pt>
    <dgm:pt modelId="{879312EB-1CCC-40C4-8957-E8CEFF79776D}" type="pres">
      <dgm:prSet presAssocID="{35A952CC-518C-4CDD-8140-98FE1FC0A00C}" presName="compNode" presStyleCnt="0"/>
      <dgm:spPr/>
    </dgm:pt>
    <dgm:pt modelId="{C5E7688B-7228-413A-A8B9-1ADC49BA4C9F}" type="pres">
      <dgm:prSet presAssocID="{35A952CC-518C-4CDD-8140-98FE1FC0A0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1A8138FE-5FA1-44E6-B665-D304BE245C4F}" type="pres">
      <dgm:prSet presAssocID="{35A952CC-518C-4CDD-8140-98FE1FC0A00C}" presName="spaceRect" presStyleCnt="0"/>
      <dgm:spPr/>
    </dgm:pt>
    <dgm:pt modelId="{24480382-B4B1-4C47-8805-4A3F8909F4F8}" type="pres">
      <dgm:prSet presAssocID="{35A952CC-518C-4CDD-8140-98FE1FC0A00C}" presName="textRect" presStyleLbl="revTx" presStyleIdx="2" presStyleCnt="5">
        <dgm:presLayoutVars>
          <dgm:chMax val="1"/>
          <dgm:chPref val="1"/>
        </dgm:presLayoutVars>
      </dgm:prSet>
      <dgm:spPr/>
    </dgm:pt>
    <dgm:pt modelId="{33A48689-69B2-4DE4-A392-F641F5348FED}" type="pres">
      <dgm:prSet presAssocID="{3A4913B1-DB83-447A-8A55-1D63F6D07C46}" presName="sibTrans" presStyleCnt="0"/>
      <dgm:spPr/>
    </dgm:pt>
    <dgm:pt modelId="{004A3026-0535-4E75-8876-67AAD92A2CD8}" type="pres">
      <dgm:prSet presAssocID="{E5C4AF6A-03EF-4164-94EF-594F35266587}" presName="compNode" presStyleCnt="0"/>
      <dgm:spPr/>
    </dgm:pt>
    <dgm:pt modelId="{0A219C62-07A3-4627-9058-086F7941AC8E}" type="pres">
      <dgm:prSet presAssocID="{E5C4AF6A-03EF-4164-94EF-594F352665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iclaje"/>
        </a:ext>
      </dgm:extLst>
    </dgm:pt>
    <dgm:pt modelId="{CFEC8894-53AA-416D-A95E-C99830B99E68}" type="pres">
      <dgm:prSet presAssocID="{E5C4AF6A-03EF-4164-94EF-594F35266587}" presName="spaceRect" presStyleCnt="0"/>
      <dgm:spPr/>
    </dgm:pt>
    <dgm:pt modelId="{139F63EB-FB25-4380-82EF-05B80835CDC6}" type="pres">
      <dgm:prSet presAssocID="{E5C4AF6A-03EF-4164-94EF-594F35266587}" presName="textRect" presStyleLbl="revTx" presStyleIdx="3" presStyleCnt="5">
        <dgm:presLayoutVars>
          <dgm:chMax val="1"/>
          <dgm:chPref val="1"/>
        </dgm:presLayoutVars>
      </dgm:prSet>
      <dgm:spPr/>
    </dgm:pt>
    <dgm:pt modelId="{38894709-FB8B-4F54-8015-7D99A55DD415}" type="pres">
      <dgm:prSet presAssocID="{4B08844E-8506-4C09-B717-E54897CBF044}" presName="sibTrans" presStyleCnt="0"/>
      <dgm:spPr/>
    </dgm:pt>
    <dgm:pt modelId="{486FA382-7101-4EB4-95E1-D320399B97CF}" type="pres">
      <dgm:prSet presAssocID="{C74AC499-5E19-4B40-8D4A-892F5E91C4DE}" presName="compNode" presStyleCnt="0"/>
      <dgm:spPr/>
    </dgm:pt>
    <dgm:pt modelId="{D3443570-45E0-479A-9A34-F9E60956D477}" type="pres">
      <dgm:prSet presAssocID="{C74AC499-5E19-4B40-8D4A-892F5E91C4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50A96C5D-3637-4623-884E-1054D71D8C69}" type="pres">
      <dgm:prSet presAssocID="{C74AC499-5E19-4B40-8D4A-892F5E91C4DE}" presName="spaceRect" presStyleCnt="0"/>
      <dgm:spPr/>
    </dgm:pt>
    <dgm:pt modelId="{3210E060-AB8D-4D44-8F41-319E4BE2B49C}" type="pres">
      <dgm:prSet presAssocID="{C74AC499-5E19-4B40-8D4A-892F5E91C4D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C3A680B-0192-4626-8A75-C7D0A50A398F}" type="presOf" srcId="{EB151BE1-B6E2-40D6-9695-ADA752284BB0}" destId="{9687E824-3082-4B80-A4F1-9807EA6AC3D6}" srcOrd="0" destOrd="0" presId="urn:microsoft.com/office/officeart/2018/2/layout/IconLabelList"/>
    <dgm:cxn modelId="{58F38360-2EA3-440F-9996-7D9D7C2C1553}" srcId="{420002DB-B387-4D38-A7CA-68D2C3EAC6BE}" destId="{35A952CC-518C-4CDD-8140-98FE1FC0A00C}" srcOrd="2" destOrd="0" parTransId="{D3ED5019-48D2-4139-BAE4-208D37D1D4C7}" sibTransId="{3A4913B1-DB83-447A-8A55-1D63F6D07C46}"/>
    <dgm:cxn modelId="{1BF6F06F-F44E-40EA-AFF0-DF6CEC1A9D7B}" type="presOf" srcId="{C74AC499-5E19-4B40-8D4A-892F5E91C4DE}" destId="{3210E060-AB8D-4D44-8F41-319E4BE2B49C}" srcOrd="0" destOrd="0" presId="urn:microsoft.com/office/officeart/2018/2/layout/IconLabelList"/>
    <dgm:cxn modelId="{D8EE7E74-C336-4EE0-8F82-5C25D0A72034}" srcId="{420002DB-B387-4D38-A7CA-68D2C3EAC6BE}" destId="{E5C4AF6A-03EF-4164-94EF-594F35266587}" srcOrd="3" destOrd="0" parTransId="{74A8306E-5E52-43E0-A352-8B171E435A68}" sibTransId="{4B08844E-8506-4C09-B717-E54897CBF044}"/>
    <dgm:cxn modelId="{A9115B78-263E-403C-8F54-D840A36E248B}" type="presOf" srcId="{35A952CC-518C-4CDD-8140-98FE1FC0A00C}" destId="{24480382-B4B1-4C47-8805-4A3F8909F4F8}" srcOrd="0" destOrd="0" presId="urn:microsoft.com/office/officeart/2018/2/layout/IconLabelList"/>
    <dgm:cxn modelId="{16010E7F-C1E3-4202-85D7-5334DFD9631F}" type="presOf" srcId="{E5C4AF6A-03EF-4164-94EF-594F35266587}" destId="{139F63EB-FB25-4380-82EF-05B80835CDC6}" srcOrd="0" destOrd="0" presId="urn:microsoft.com/office/officeart/2018/2/layout/IconLabelList"/>
    <dgm:cxn modelId="{9C4EF086-B81D-41C1-89CC-A3552892C741}" srcId="{420002DB-B387-4D38-A7CA-68D2C3EAC6BE}" destId="{8F1E6BBD-4CBC-4F27-8503-C3D974C3FB60}" srcOrd="0" destOrd="0" parTransId="{245EE9D6-1A5D-4E79-903D-628AB4CC386E}" sibTransId="{14B2CFE0-CE8F-4C98-A5AD-00552270164C}"/>
    <dgm:cxn modelId="{3166CC8E-B0F3-4024-AAC7-0E2C3B61FE62}" srcId="{420002DB-B387-4D38-A7CA-68D2C3EAC6BE}" destId="{EB151BE1-B6E2-40D6-9695-ADA752284BB0}" srcOrd="1" destOrd="0" parTransId="{F252E7A2-5EA8-4043-A736-A92F08D7894E}" sibTransId="{A8B0FB7E-3CB9-4502-897B-F874AE9EC6B5}"/>
    <dgm:cxn modelId="{0CF04BB2-2F27-42F0-A827-F4803696A908}" type="presOf" srcId="{8F1E6BBD-4CBC-4F27-8503-C3D974C3FB60}" destId="{033B022B-3FAB-465B-9151-8FCE0E7E4C60}" srcOrd="0" destOrd="0" presId="urn:microsoft.com/office/officeart/2018/2/layout/IconLabelList"/>
    <dgm:cxn modelId="{4DE96CD0-C689-46B9-82D0-BFD230084896}" type="presOf" srcId="{420002DB-B387-4D38-A7CA-68D2C3EAC6BE}" destId="{A348323D-1024-4D52-AC90-33B1527723EA}" srcOrd="0" destOrd="0" presId="urn:microsoft.com/office/officeart/2018/2/layout/IconLabelList"/>
    <dgm:cxn modelId="{2FD6DBD6-7430-4266-B5F0-DE15B654F47F}" srcId="{420002DB-B387-4D38-A7CA-68D2C3EAC6BE}" destId="{C74AC499-5E19-4B40-8D4A-892F5E91C4DE}" srcOrd="4" destOrd="0" parTransId="{BF7125E9-B973-4927-9344-80F97D53DF23}" sibTransId="{D1582409-FD42-4D1A-A6B1-935ABE205F25}"/>
    <dgm:cxn modelId="{F06DE1C1-C730-469F-B396-CCCC2E2FA461}" type="presParOf" srcId="{A348323D-1024-4D52-AC90-33B1527723EA}" destId="{D2C02399-2EBB-4FDB-A2D3-963760A9D260}" srcOrd="0" destOrd="0" presId="urn:microsoft.com/office/officeart/2018/2/layout/IconLabelList"/>
    <dgm:cxn modelId="{DD5C4D10-23DA-4D95-A3D5-F3CC356FDB04}" type="presParOf" srcId="{D2C02399-2EBB-4FDB-A2D3-963760A9D260}" destId="{5EBE7E56-088C-41ED-8E3E-998181F2F1B2}" srcOrd="0" destOrd="0" presId="urn:microsoft.com/office/officeart/2018/2/layout/IconLabelList"/>
    <dgm:cxn modelId="{7F078F4D-CC93-4B26-B747-76FA8CD55291}" type="presParOf" srcId="{D2C02399-2EBB-4FDB-A2D3-963760A9D260}" destId="{0E1DB315-855A-4A00-97B8-67EBB402DD45}" srcOrd="1" destOrd="0" presId="urn:microsoft.com/office/officeart/2018/2/layout/IconLabelList"/>
    <dgm:cxn modelId="{EF3EFAFB-CC29-4315-94D0-2FB6ADBA0D9C}" type="presParOf" srcId="{D2C02399-2EBB-4FDB-A2D3-963760A9D260}" destId="{033B022B-3FAB-465B-9151-8FCE0E7E4C60}" srcOrd="2" destOrd="0" presId="urn:microsoft.com/office/officeart/2018/2/layout/IconLabelList"/>
    <dgm:cxn modelId="{BD6AAF9C-1CF4-4761-803A-27537F436726}" type="presParOf" srcId="{A348323D-1024-4D52-AC90-33B1527723EA}" destId="{FFD98F95-FBCB-4622-8A44-BE5AE87A4B21}" srcOrd="1" destOrd="0" presId="urn:microsoft.com/office/officeart/2018/2/layout/IconLabelList"/>
    <dgm:cxn modelId="{493B9DFF-2B1D-4682-A01F-98AC380BA158}" type="presParOf" srcId="{A348323D-1024-4D52-AC90-33B1527723EA}" destId="{147F69A8-7151-4D24-99E0-1B25DB2BAF62}" srcOrd="2" destOrd="0" presId="urn:microsoft.com/office/officeart/2018/2/layout/IconLabelList"/>
    <dgm:cxn modelId="{05540CFA-71DB-44B8-9A3F-FFB8EB2E1723}" type="presParOf" srcId="{147F69A8-7151-4D24-99E0-1B25DB2BAF62}" destId="{51EC1D59-1543-45E1-998F-A5C4A6283D41}" srcOrd="0" destOrd="0" presId="urn:microsoft.com/office/officeart/2018/2/layout/IconLabelList"/>
    <dgm:cxn modelId="{BAF83DAC-1E14-48D4-BBB8-0A9E72AC76ED}" type="presParOf" srcId="{147F69A8-7151-4D24-99E0-1B25DB2BAF62}" destId="{C9FD112F-240E-4AFD-AC59-C0897D83C8E4}" srcOrd="1" destOrd="0" presId="urn:microsoft.com/office/officeart/2018/2/layout/IconLabelList"/>
    <dgm:cxn modelId="{8002F1EB-D74F-4C91-8CA6-8F16BE50F05E}" type="presParOf" srcId="{147F69A8-7151-4D24-99E0-1B25DB2BAF62}" destId="{9687E824-3082-4B80-A4F1-9807EA6AC3D6}" srcOrd="2" destOrd="0" presId="urn:microsoft.com/office/officeart/2018/2/layout/IconLabelList"/>
    <dgm:cxn modelId="{28610FB8-A38A-46FF-9AB9-E3E5F04A52FF}" type="presParOf" srcId="{A348323D-1024-4D52-AC90-33B1527723EA}" destId="{99B5788C-98A2-4DE6-A9DB-FF70C351EC6C}" srcOrd="3" destOrd="0" presId="urn:microsoft.com/office/officeart/2018/2/layout/IconLabelList"/>
    <dgm:cxn modelId="{17E44A48-19A1-49E7-B670-77AD29DC95E1}" type="presParOf" srcId="{A348323D-1024-4D52-AC90-33B1527723EA}" destId="{879312EB-1CCC-40C4-8957-E8CEFF79776D}" srcOrd="4" destOrd="0" presId="urn:microsoft.com/office/officeart/2018/2/layout/IconLabelList"/>
    <dgm:cxn modelId="{451AF8C5-36D7-4E59-8631-0F840FB65BAD}" type="presParOf" srcId="{879312EB-1CCC-40C4-8957-E8CEFF79776D}" destId="{C5E7688B-7228-413A-A8B9-1ADC49BA4C9F}" srcOrd="0" destOrd="0" presId="urn:microsoft.com/office/officeart/2018/2/layout/IconLabelList"/>
    <dgm:cxn modelId="{F427E24A-FF50-46B7-9D28-956DC19425BF}" type="presParOf" srcId="{879312EB-1CCC-40C4-8957-E8CEFF79776D}" destId="{1A8138FE-5FA1-44E6-B665-D304BE245C4F}" srcOrd="1" destOrd="0" presId="urn:microsoft.com/office/officeart/2018/2/layout/IconLabelList"/>
    <dgm:cxn modelId="{0B763FEE-00FE-486E-8C15-5AD1AE78B530}" type="presParOf" srcId="{879312EB-1CCC-40C4-8957-E8CEFF79776D}" destId="{24480382-B4B1-4C47-8805-4A3F8909F4F8}" srcOrd="2" destOrd="0" presId="urn:microsoft.com/office/officeart/2018/2/layout/IconLabelList"/>
    <dgm:cxn modelId="{5A30B7CF-1D30-4C7A-A136-F884D47B116C}" type="presParOf" srcId="{A348323D-1024-4D52-AC90-33B1527723EA}" destId="{33A48689-69B2-4DE4-A392-F641F5348FED}" srcOrd="5" destOrd="0" presId="urn:microsoft.com/office/officeart/2018/2/layout/IconLabelList"/>
    <dgm:cxn modelId="{13527FC1-8A63-4351-8E5A-6CBF60EBF0A3}" type="presParOf" srcId="{A348323D-1024-4D52-AC90-33B1527723EA}" destId="{004A3026-0535-4E75-8876-67AAD92A2CD8}" srcOrd="6" destOrd="0" presId="urn:microsoft.com/office/officeart/2018/2/layout/IconLabelList"/>
    <dgm:cxn modelId="{0816E272-E7F8-4071-AEC2-89C354BDAF39}" type="presParOf" srcId="{004A3026-0535-4E75-8876-67AAD92A2CD8}" destId="{0A219C62-07A3-4627-9058-086F7941AC8E}" srcOrd="0" destOrd="0" presId="urn:microsoft.com/office/officeart/2018/2/layout/IconLabelList"/>
    <dgm:cxn modelId="{0F5B01BE-96EE-4BA2-AA51-289CF970B0C4}" type="presParOf" srcId="{004A3026-0535-4E75-8876-67AAD92A2CD8}" destId="{CFEC8894-53AA-416D-A95E-C99830B99E68}" srcOrd="1" destOrd="0" presId="urn:microsoft.com/office/officeart/2018/2/layout/IconLabelList"/>
    <dgm:cxn modelId="{96865D66-ED1E-4698-BD54-6C3511AEEC86}" type="presParOf" srcId="{004A3026-0535-4E75-8876-67AAD92A2CD8}" destId="{139F63EB-FB25-4380-82EF-05B80835CDC6}" srcOrd="2" destOrd="0" presId="urn:microsoft.com/office/officeart/2018/2/layout/IconLabelList"/>
    <dgm:cxn modelId="{AD5FC180-3701-4F08-BC43-D7F387475E69}" type="presParOf" srcId="{A348323D-1024-4D52-AC90-33B1527723EA}" destId="{38894709-FB8B-4F54-8015-7D99A55DD415}" srcOrd="7" destOrd="0" presId="urn:microsoft.com/office/officeart/2018/2/layout/IconLabelList"/>
    <dgm:cxn modelId="{A0DF587F-85BB-4027-9862-3175ACF88B86}" type="presParOf" srcId="{A348323D-1024-4D52-AC90-33B1527723EA}" destId="{486FA382-7101-4EB4-95E1-D320399B97CF}" srcOrd="8" destOrd="0" presId="urn:microsoft.com/office/officeart/2018/2/layout/IconLabelList"/>
    <dgm:cxn modelId="{03943D58-AE03-4E46-87AF-B7B6AFCEB44B}" type="presParOf" srcId="{486FA382-7101-4EB4-95E1-D320399B97CF}" destId="{D3443570-45E0-479A-9A34-F9E60956D477}" srcOrd="0" destOrd="0" presId="urn:microsoft.com/office/officeart/2018/2/layout/IconLabelList"/>
    <dgm:cxn modelId="{E67B9093-53D1-48B3-9F5B-B6DEBBDB72EC}" type="presParOf" srcId="{486FA382-7101-4EB4-95E1-D320399B97CF}" destId="{50A96C5D-3637-4623-884E-1054D71D8C69}" srcOrd="1" destOrd="0" presId="urn:microsoft.com/office/officeart/2018/2/layout/IconLabelList"/>
    <dgm:cxn modelId="{0B55AB7B-E1CE-438E-8078-9159A60F3EB6}" type="presParOf" srcId="{486FA382-7101-4EB4-95E1-D320399B97CF}" destId="{3210E060-AB8D-4D44-8F41-319E4BE2B4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EE209-405B-403A-9037-B65A5563601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D05681-DD1B-46BC-9137-5B68C8C12651}">
      <dgm:prSet/>
      <dgm:spPr/>
      <dgm:t>
        <a:bodyPr/>
        <a:lstStyle/>
        <a:p>
          <a:r>
            <a:rPr lang="en-US"/>
            <a:t>IDS/IPS.</a:t>
          </a:r>
        </a:p>
      </dgm:t>
    </dgm:pt>
    <dgm:pt modelId="{15C78B02-F5DE-4787-94E5-52E15E5EF19D}" type="parTrans" cxnId="{CE70FF8B-AF78-4C6D-8256-6B82235D63DD}">
      <dgm:prSet/>
      <dgm:spPr/>
      <dgm:t>
        <a:bodyPr/>
        <a:lstStyle/>
        <a:p>
          <a:endParaRPr lang="en-US"/>
        </a:p>
      </dgm:t>
    </dgm:pt>
    <dgm:pt modelId="{B9446196-973C-4C2E-BAED-ABB71C6C3692}" type="sibTrans" cxnId="{CE70FF8B-AF78-4C6D-8256-6B82235D63DD}">
      <dgm:prSet/>
      <dgm:spPr/>
      <dgm:t>
        <a:bodyPr/>
        <a:lstStyle/>
        <a:p>
          <a:endParaRPr lang="en-US"/>
        </a:p>
      </dgm:t>
    </dgm:pt>
    <dgm:pt modelId="{A091502D-8430-4C7D-A18E-BFFA450A398D}">
      <dgm:prSet/>
      <dgm:spPr/>
      <dgm:t>
        <a:bodyPr/>
        <a:lstStyle/>
        <a:p>
          <a:r>
            <a:rPr lang="en-US" dirty="0"/>
            <a:t>GDPR protocols.</a:t>
          </a:r>
        </a:p>
      </dgm:t>
    </dgm:pt>
    <dgm:pt modelId="{7FFC0686-1718-433B-9F56-54330A2EF2CB}" type="parTrans" cxnId="{79222E3F-F33D-4485-B1C7-C5E41D7A8B21}">
      <dgm:prSet/>
      <dgm:spPr/>
      <dgm:t>
        <a:bodyPr/>
        <a:lstStyle/>
        <a:p>
          <a:endParaRPr lang="en-US"/>
        </a:p>
      </dgm:t>
    </dgm:pt>
    <dgm:pt modelId="{266058A4-20F4-4C28-B7FF-90775F9986C4}" type="sibTrans" cxnId="{79222E3F-F33D-4485-B1C7-C5E41D7A8B21}">
      <dgm:prSet/>
      <dgm:spPr/>
      <dgm:t>
        <a:bodyPr/>
        <a:lstStyle/>
        <a:p>
          <a:endParaRPr lang="en-US"/>
        </a:p>
      </dgm:t>
    </dgm:pt>
    <dgm:pt modelId="{FDC799B4-052A-483C-80FD-52BB9FC6749B}">
      <dgm:prSet/>
      <dgm:spPr/>
      <dgm:t>
        <a:bodyPr/>
        <a:lstStyle/>
        <a:p>
          <a:r>
            <a:rPr lang="en-US" dirty="0"/>
            <a:t>CIA triangle compliance.</a:t>
          </a:r>
        </a:p>
      </dgm:t>
    </dgm:pt>
    <dgm:pt modelId="{70D4988D-FC0D-46F1-B925-0A15C7D46370}" type="parTrans" cxnId="{92FE5555-E2F6-4979-9ED2-116C42ED6A61}">
      <dgm:prSet/>
      <dgm:spPr/>
      <dgm:t>
        <a:bodyPr/>
        <a:lstStyle/>
        <a:p>
          <a:endParaRPr lang="en-US"/>
        </a:p>
      </dgm:t>
    </dgm:pt>
    <dgm:pt modelId="{5D8107FA-F6E8-44D4-BCCA-DC2CAB876865}" type="sibTrans" cxnId="{92FE5555-E2F6-4979-9ED2-116C42ED6A61}">
      <dgm:prSet/>
      <dgm:spPr/>
      <dgm:t>
        <a:bodyPr/>
        <a:lstStyle/>
        <a:p>
          <a:endParaRPr lang="en-US"/>
        </a:p>
      </dgm:t>
    </dgm:pt>
    <dgm:pt modelId="{BF6DFE9E-E27B-4C09-A652-89767DF0DC85}">
      <dgm:prSet/>
      <dgm:spPr/>
      <dgm:t>
        <a:bodyPr/>
        <a:lstStyle/>
        <a:p>
          <a:r>
            <a:rPr lang="en-US" dirty="0"/>
            <a:t>Pen-tested network.</a:t>
          </a:r>
        </a:p>
      </dgm:t>
    </dgm:pt>
    <dgm:pt modelId="{C4C7CBC0-6E33-43B4-BA67-8CFB216AE6F5}" type="parTrans" cxnId="{DAE112EF-65A4-472F-8476-6CC5611A1B67}">
      <dgm:prSet/>
      <dgm:spPr/>
      <dgm:t>
        <a:bodyPr/>
        <a:lstStyle/>
        <a:p>
          <a:endParaRPr lang="en-US"/>
        </a:p>
      </dgm:t>
    </dgm:pt>
    <dgm:pt modelId="{158C252E-EC8C-4408-9AA9-D8275D7FFCDD}" type="sibTrans" cxnId="{DAE112EF-65A4-472F-8476-6CC5611A1B67}">
      <dgm:prSet/>
      <dgm:spPr/>
      <dgm:t>
        <a:bodyPr/>
        <a:lstStyle/>
        <a:p>
          <a:endParaRPr lang="en-US"/>
        </a:p>
      </dgm:t>
    </dgm:pt>
    <dgm:pt modelId="{9C3F75E6-4607-4576-BD86-BAF12267D448}">
      <dgm:prSet/>
      <dgm:spPr/>
      <dgm:t>
        <a:bodyPr/>
        <a:lstStyle/>
        <a:p>
          <a:r>
            <a:rPr lang="en-US" dirty="0"/>
            <a:t>Application development security.</a:t>
          </a:r>
        </a:p>
      </dgm:t>
    </dgm:pt>
    <dgm:pt modelId="{FAD3936A-A775-4045-94CB-18351D0EB425}" type="parTrans" cxnId="{5E87388F-8738-4DC1-98DA-A50AEA36E2C7}">
      <dgm:prSet/>
      <dgm:spPr/>
      <dgm:t>
        <a:bodyPr/>
        <a:lstStyle/>
        <a:p>
          <a:endParaRPr lang="en-US"/>
        </a:p>
      </dgm:t>
    </dgm:pt>
    <dgm:pt modelId="{9B946FC8-B2EB-4C1D-992F-98EE13882994}" type="sibTrans" cxnId="{5E87388F-8738-4DC1-98DA-A50AEA36E2C7}">
      <dgm:prSet/>
      <dgm:spPr/>
      <dgm:t>
        <a:bodyPr/>
        <a:lstStyle/>
        <a:p>
          <a:endParaRPr lang="en-US"/>
        </a:p>
      </dgm:t>
    </dgm:pt>
    <dgm:pt modelId="{D91FCF55-2AF3-4181-B42D-9A5143B5ED4A}">
      <dgm:prSet/>
      <dgm:spPr/>
      <dgm:t>
        <a:bodyPr/>
        <a:lstStyle/>
        <a:p>
          <a:r>
            <a:rPr lang="en-US" dirty="0"/>
            <a:t>RAID</a:t>
          </a:r>
        </a:p>
      </dgm:t>
    </dgm:pt>
    <dgm:pt modelId="{F83581AE-ACA2-4396-B1AC-0FC776D5039E}" type="parTrans" cxnId="{1171597D-3324-4187-AAC1-95D9C9D09A82}">
      <dgm:prSet/>
      <dgm:spPr/>
      <dgm:t>
        <a:bodyPr/>
        <a:lstStyle/>
        <a:p>
          <a:endParaRPr lang="en-US"/>
        </a:p>
      </dgm:t>
    </dgm:pt>
    <dgm:pt modelId="{E4711612-E657-4991-924C-1C14F3C388B9}" type="sibTrans" cxnId="{1171597D-3324-4187-AAC1-95D9C9D09A82}">
      <dgm:prSet/>
      <dgm:spPr/>
      <dgm:t>
        <a:bodyPr/>
        <a:lstStyle/>
        <a:p>
          <a:endParaRPr lang="en-US"/>
        </a:p>
      </dgm:t>
    </dgm:pt>
    <dgm:pt modelId="{DA027A46-A69A-4843-ACD8-0EFAB94E3BD5}" type="pres">
      <dgm:prSet presAssocID="{CACEE209-405B-403A-9037-B65A55636011}" presName="vert0" presStyleCnt="0">
        <dgm:presLayoutVars>
          <dgm:dir/>
          <dgm:animOne val="branch"/>
          <dgm:animLvl val="lvl"/>
        </dgm:presLayoutVars>
      </dgm:prSet>
      <dgm:spPr/>
    </dgm:pt>
    <dgm:pt modelId="{05EC62D3-2CF3-4429-B52B-C791ADC96E03}" type="pres">
      <dgm:prSet presAssocID="{FCD05681-DD1B-46BC-9137-5B68C8C12651}" presName="thickLine" presStyleLbl="alignNode1" presStyleIdx="0" presStyleCnt="6"/>
      <dgm:spPr/>
    </dgm:pt>
    <dgm:pt modelId="{9C0702BE-E473-4DF5-B989-E9D10F290B6D}" type="pres">
      <dgm:prSet presAssocID="{FCD05681-DD1B-46BC-9137-5B68C8C12651}" presName="horz1" presStyleCnt="0"/>
      <dgm:spPr/>
    </dgm:pt>
    <dgm:pt modelId="{8F48CF3C-27D6-4F0F-B098-5D7CA23DE29A}" type="pres">
      <dgm:prSet presAssocID="{FCD05681-DD1B-46BC-9137-5B68C8C12651}" presName="tx1" presStyleLbl="revTx" presStyleIdx="0" presStyleCnt="6"/>
      <dgm:spPr/>
    </dgm:pt>
    <dgm:pt modelId="{E972C78C-B170-4A9E-8210-FCDFCB86E1BF}" type="pres">
      <dgm:prSet presAssocID="{FCD05681-DD1B-46BC-9137-5B68C8C12651}" presName="vert1" presStyleCnt="0"/>
      <dgm:spPr/>
    </dgm:pt>
    <dgm:pt modelId="{BFB3AE08-AC17-489A-A9F7-FF21CA66B93A}" type="pres">
      <dgm:prSet presAssocID="{A091502D-8430-4C7D-A18E-BFFA450A398D}" presName="thickLine" presStyleLbl="alignNode1" presStyleIdx="1" presStyleCnt="6"/>
      <dgm:spPr/>
    </dgm:pt>
    <dgm:pt modelId="{F56D370A-CFBA-40CA-B797-57112B67B5F8}" type="pres">
      <dgm:prSet presAssocID="{A091502D-8430-4C7D-A18E-BFFA450A398D}" presName="horz1" presStyleCnt="0"/>
      <dgm:spPr/>
    </dgm:pt>
    <dgm:pt modelId="{8AB19BBA-D304-47B9-9ED1-AE71DDD4D681}" type="pres">
      <dgm:prSet presAssocID="{A091502D-8430-4C7D-A18E-BFFA450A398D}" presName="tx1" presStyleLbl="revTx" presStyleIdx="1" presStyleCnt="6"/>
      <dgm:spPr/>
    </dgm:pt>
    <dgm:pt modelId="{6E93A862-7E90-499A-9529-06F6FE09C4CE}" type="pres">
      <dgm:prSet presAssocID="{A091502D-8430-4C7D-A18E-BFFA450A398D}" presName="vert1" presStyleCnt="0"/>
      <dgm:spPr/>
    </dgm:pt>
    <dgm:pt modelId="{8EE9F0BB-51E1-454E-8E1B-DF6F6497681D}" type="pres">
      <dgm:prSet presAssocID="{FDC799B4-052A-483C-80FD-52BB9FC6749B}" presName="thickLine" presStyleLbl="alignNode1" presStyleIdx="2" presStyleCnt="6"/>
      <dgm:spPr/>
    </dgm:pt>
    <dgm:pt modelId="{8BD9D17F-2BD0-43C8-953C-CA60A94F4922}" type="pres">
      <dgm:prSet presAssocID="{FDC799B4-052A-483C-80FD-52BB9FC6749B}" presName="horz1" presStyleCnt="0"/>
      <dgm:spPr/>
    </dgm:pt>
    <dgm:pt modelId="{A95AD323-BACC-461C-B60F-93F31E6F66D3}" type="pres">
      <dgm:prSet presAssocID="{FDC799B4-052A-483C-80FD-52BB9FC6749B}" presName="tx1" presStyleLbl="revTx" presStyleIdx="2" presStyleCnt="6"/>
      <dgm:spPr/>
    </dgm:pt>
    <dgm:pt modelId="{5079BBB2-ED8D-4E77-9437-E2E1B5DC801A}" type="pres">
      <dgm:prSet presAssocID="{FDC799B4-052A-483C-80FD-52BB9FC6749B}" presName="vert1" presStyleCnt="0"/>
      <dgm:spPr/>
    </dgm:pt>
    <dgm:pt modelId="{3287576E-5715-48EF-B72E-422B0BCEDFA7}" type="pres">
      <dgm:prSet presAssocID="{BF6DFE9E-E27B-4C09-A652-89767DF0DC85}" presName="thickLine" presStyleLbl="alignNode1" presStyleIdx="3" presStyleCnt="6"/>
      <dgm:spPr/>
    </dgm:pt>
    <dgm:pt modelId="{A0A34B32-1D24-4518-8DF3-C033A7AF9567}" type="pres">
      <dgm:prSet presAssocID="{BF6DFE9E-E27B-4C09-A652-89767DF0DC85}" presName="horz1" presStyleCnt="0"/>
      <dgm:spPr/>
    </dgm:pt>
    <dgm:pt modelId="{5527E84D-1631-40A6-A975-3341AB02DA1B}" type="pres">
      <dgm:prSet presAssocID="{BF6DFE9E-E27B-4C09-A652-89767DF0DC85}" presName="tx1" presStyleLbl="revTx" presStyleIdx="3" presStyleCnt="6"/>
      <dgm:spPr/>
    </dgm:pt>
    <dgm:pt modelId="{EABFFC21-C9E0-41CE-B1CE-DFA94810C610}" type="pres">
      <dgm:prSet presAssocID="{BF6DFE9E-E27B-4C09-A652-89767DF0DC85}" presName="vert1" presStyleCnt="0"/>
      <dgm:spPr/>
    </dgm:pt>
    <dgm:pt modelId="{137E8F6B-A958-4C2C-A07B-B6F5DDF061BF}" type="pres">
      <dgm:prSet presAssocID="{9C3F75E6-4607-4576-BD86-BAF12267D448}" presName="thickLine" presStyleLbl="alignNode1" presStyleIdx="4" presStyleCnt="6"/>
      <dgm:spPr/>
    </dgm:pt>
    <dgm:pt modelId="{FCCC07E0-D631-4682-BCF7-2C4755ED8BFA}" type="pres">
      <dgm:prSet presAssocID="{9C3F75E6-4607-4576-BD86-BAF12267D448}" presName="horz1" presStyleCnt="0"/>
      <dgm:spPr/>
    </dgm:pt>
    <dgm:pt modelId="{8C934CF6-7873-4DD6-9246-0F6A4AE649E6}" type="pres">
      <dgm:prSet presAssocID="{9C3F75E6-4607-4576-BD86-BAF12267D448}" presName="tx1" presStyleLbl="revTx" presStyleIdx="4" presStyleCnt="6"/>
      <dgm:spPr/>
    </dgm:pt>
    <dgm:pt modelId="{9739EF7C-8276-4204-A5A3-900774281A08}" type="pres">
      <dgm:prSet presAssocID="{9C3F75E6-4607-4576-BD86-BAF12267D448}" presName="vert1" presStyleCnt="0"/>
      <dgm:spPr/>
    </dgm:pt>
    <dgm:pt modelId="{01ECEA32-096D-4F65-BAB4-795A321B0EBC}" type="pres">
      <dgm:prSet presAssocID="{D91FCF55-2AF3-4181-B42D-9A5143B5ED4A}" presName="thickLine" presStyleLbl="alignNode1" presStyleIdx="5" presStyleCnt="6"/>
      <dgm:spPr/>
    </dgm:pt>
    <dgm:pt modelId="{1B5BE2C3-C4CE-4912-B79F-D8E4B1CBF639}" type="pres">
      <dgm:prSet presAssocID="{D91FCF55-2AF3-4181-B42D-9A5143B5ED4A}" presName="horz1" presStyleCnt="0"/>
      <dgm:spPr/>
    </dgm:pt>
    <dgm:pt modelId="{9FD73DAB-5E5C-4721-A4B8-CE1715593BFE}" type="pres">
      <dgm:prSet presAssocID="{D91FCF55-2AF3-4181-B42D-9A5143B5ED4A}" presName="tx1" presStyleLbl="revTx" presStyleIdx="5" presStyleCnt="6"/>
      <dgm:spPr/>
    </dgm:pt>
    <dgm:pt modelId="{F1E48723-B008-4F6B-947B-4FFBD197986A}" type="pres">
      <dgm:prSet presAssocID="{D91FCF55-2AF3-4181-B42D-9A5143B5ED4A}" presName="vert1" presStyleCnt="0"/>
      <dgm:spPr/>
    </dgm:pt>
  </dgm:ptLst>
  <dgm:cxnLst>
    <dgm:cxn modelId="{63622622-48A9-4817-9BDF-80C947C5EB0F}" type="presOf" srcId="{A091502D-8430-4C7D-A18E-BFFA450A398D}" destId="{8AB19BBA-D304-47B9-9ED1-AE71DDD4D681}" srcOrd="0" destOrd="0" presId="urn:microsoft.com/office/officeart/2008/layout/LinedList"/>
    <dgm:cxn modelId="{0F5E6E22-17DA-4F8D-B66F-1CF1282DB4D9}" type="presOf" srcId="{FDC799B4-052A-483C-80FD-52BB9FC6749B}" destId="{A95AD323-BACC-461C-B60F-93F31E6F66D3}" srcOrd="0" destOrd="0" presId="urn:microsoft.com/office/officeart/2008/layout/LinedList"/>
    <dgm:cxn modelId="{79222E3F-F33D-4485-B1C7-C5E41D7A8B21}" srcId="{CACEE209-405B-403A-9037-B65A55636011}" destId="{A091502D-8430-4C7D-A18E-BFFA450A398D}" srcOrd="1" destOrd="0" parTransId="{7FFC0686-1718-433B-9F56-54330A2EF2CB}" sibTransId="{266058A4-20F4-4C28-B7FF-90775F9986C4}"/>
    <dgm:cxn modelId="{92FE5555-E2F6-4979-9ED2-116C42ED6A61}" srcId="{CACEE209-405B-403A-9037-B65A55636011}" destId="{FDC799B4-052A-483C-80FD-52BB9FC6749B}" srcOrd="2" destOrd="0" parTransId="{70D4988D-FC0D-46F1-B925-0A15C7D46370}" sibTransId="{5D8107FA-F6E8-44D4-BCCA-DC2CAB876865}"/>
    <dgm:cxn modelId="{1171597D-3324-4187-AAC1-95D9C9D09A82}" srcId="{CACEE209-405B-403A-9037-B65A55636011}" destId="{D91FCF55-2AF3-4181-B42D-9A5143B5ED4A}" srcOrd="5" destOrd="0" parTransId="{F83581AE-ACA2-4396-B1AC-0FC776D5039E}" sibTransId="{E4711612-E657-4991-924C-1C14F3C388B9}"/>
    <dgm:cxn modelId="{BDE96A88-6AE5-4F65-B717-668440B00E9E}" type="presOf" srcId="{CACEE209-405B-403A-9037-B65A55636011}" destId="{DA027A46-A69A-4843-ACD8-0EFAB94E3BD5}" srcOrd="0" destOrd="0" presId="urn:microsoft.com/office/officeart/2008/layout/LinedList"/>
    <dgm:cxn modelId="{CE70FF8B-AF78-4C6D-8256-6B82235D63DD}" srcId="{CACEE209-405B-403A-9037-B65A55636011}" destId="{FCD05681-DD1B-46BC-9137-5B68C8C12651}" srcOrd="0" destOrd="0" parTransId="{15C78B02-F5DE-4787-94E5-52E15E5EF19D}" sibTransId="{B9446196-973C-4C2E-BAED-ABB71C6C3692}"/>
    <dgm:cxn modelId="{5E87388F-8738-4DC1-98DA-A50AEA36E2C7}" srcId="{CACEE209-405B-403A-9037-B65A55636011}" destId="{9C3F75E6-4607-4576-BD86-BAF12267D448}" srcOrd="4" destOrd="0" parTransId="{FAD3936A-A775-4045-94CB-18351D0EB425}" sibTransId="{9B946FC8-B2EB-4C1D-992F-98EE13882994}"/>
    <dgm:cxn modelId="{C6C064B2-50C0-4758-9D96-32A4CC27BF36}" type="presOf" srcId="{BF6DFE9E-E27B-4C09-A652-89767DF0DC85}" destId="{5527E84D-1631-40A6-A975-3341AB02DA1B}" srcOrd="0" destOrd="0" presId="urn:microsoft.com/office/officeart/2008/layout/LinedList"/>
    <dgm:cxn modelId="{E612F2DC-E242-4D8A-B699-0D7066C42184}" type="presOf" srcId="{9C3F75E6-4607-4576-BD86-BAF12267D448}" destId="{8C934CF6-7873-4DD6-9246-0F6A4AE649E6}" srcOrd="0" destOrd="0" presId="urn:microsoft.com/office/officeart/2008/layout/LinedList"/>
    <dgm:cxn modelId="{96316DEC-5215-4789-A0FE-676AAE1E9C0A}" type="presOf" srcId="{FCD05681-DD1B-46BC-9137-5B68C8C12651}" destId="{8F48CF3C-27D6-4F0F-B098-5D7CA23DE29A}" srcOrd="0" destOrd="0" presId="urn:microsoft.com/office/officeart/2008/layout/LinedList"/>
    <dgm:cxn modelId="{A64150EC-EFCF-4B37-926A-E0F48C3E6DBF}" type="presOf" srcId="{D91FCF55-2AF3-4181-B42D-9A5143B5ED4A}" destId="{9FD73DAB-5E5C-4721-A4B8-CE1715593BFE}" srcOrd="0" destOrd="0" presId="urn:microsoft.com/office/officeart/2008/layout/LinedList"/>
    <dgm:cxn modelId="{DAE112EF-65A4-472F-8476-6CC5611A1B67}" srcId="{CACEE209-405B-403A-9037-B65A55636011}" destId="{BF6DFE9E-E27B-4C09-A652-89767DF0DC85}" srcOrd="3" destOrd="0" parTransId="{C4C7CBC0-6E33-43B4-BA67-8CFB216AE6F5}" sibTransId="{158C252E-EC8C-4408-9AA9-D8275D7FFCDD}"/>
    <dgm:cxn modelId="{650790AE-E7E7-4B54-B748-9BE51FE6B7B0}" type="presParOf" srcId="{DA027A46-A69A-4843-ACD8-0EFAB94E3BD5}" destId="{05EC62D3-2CF3-4429-B52B-C791ADC96E03}" srcOrd="0" destOrd="0" presId="urn:microsoft.com/office/officeart/2008/layout/LinedList"/>
    <dgm:cxn modelId="{158ADB5B-2FE2-476B-8CFC-F9741308FBE2}" type="presParOf" srcId="{DA027A46-A69A-4843-ACD8-0EFAB94E3BD5}" destId="{9C0702BE-E473-4DF5-B989-E9D10F290B6D}" srcOrd="1" destOrd="0" presId="urn:microsoft.com/office/officeart/2008/layout/LinedList"/>
    <dgm:cxn modelId="{395F697A-2A46-4A43-B9C5-B47B640A9122}" type="presParOf" srcId="{9C0702BE-E473-4DF5-B989-E9D10F290B6D}" destId="{8F48CF3C-27D6-4F0F-B098-5D7CA23DE29A}" srcOrd="0" destOrd="0" presId="urn:microsoft.com/office/officeart/2008/layout/LinedList"/>
    <dgm:cxn modelId="{D8EA2258-F1EA-4921-AD66-7941A7BFE330}" type="presParOf" srcId="{9C0702BE-E473-4DF5-B989-E9D10F290B6D}" destId="{E972C78C-B170-4A9E-8210-FCDFCB86E1BF}" srcOrd="1" destOrd="0" presId="urn:microsoft.com/office/officeart/2008/layout/LinedList"/>
    <dgm:cxn modelId="{72DCE7AC-E686-4AE3-A3C7-275D71AFFDD7}" type="presParOf" srcId="{DA027A46-A69A-4843-ACD8-0EFAB94E3BD5}" destId="{BFB3AE08-AC17-489A-A9F7-FF21CA66B93A}" srcOrd="2" destOrd="0" presId="urn:microsoft.com/office/officeart/2008/layout/LinedList"/>
    <dgm:cxn modelId="{8871D8CE-EF70-4324-8E88-17215758DDB4}" type="presParOf" srcId="{DA027A46-A69A-4843-ACD8-0EFAB94E3BD5}" destId="{F56D370A-CFBA-40CA-B797-57112B67B5F8}" srcOrd="3" destOrd="0" presId="urn:microsoft.com/office/officeart/2008/layout/LinedList"/>
    <dgm:cxn modelId="{26739E88-B74D-459C-8273-12B6C8A0BAAC}" type="presParOf" srcId="{F56D370A-CFBA-40CA-B797-57112B67B5F8}" destId="{8AB19BBA-D304-47B9-9ED1-AE71DDD4D681}" srcOrd="0" destOrd="0" presId="urn:microsoft.com/office/officeart/2008/layout/LinedList"/>
    <dgm:cxn modelId="{B4ACBD61-ED90-4D40-BAE4-56404CA7C46D}" type="presParOf" srcId="{F56D370A-CFBA-40CA-B797-57112B67B5F8}" destId="{6E93A862-7E90-499A-9529-06F6FE09C4CE}" srcOrd="1" destOrd="0" presId="urn:microsoft.com/office/officeart/2008/layout/LinedList"/>
    <dgm:cxn modelId="{AD5594CE-13D8-4449-9D6A-FD044DD343DB}" type="presParOf" srcId="{DA027A46-A69A-4843-ACD8-0EFAB94E3BD5}" destId="{8EE9F0BB-51E1-454E-8E1B-DF6F6497681D}" srcOrd="4" destOrd="0" presId="urn:microsoft.com/office/officeart/2008/layout/LinedList"/>
    <dgm:cxn modelId="{B02113D9-E188-45B7-8418-A0A9497E3B9F}" type="presParOf" srcId="{DA027A46-A69A-4843-ACD8-0EFAB94E3BD5}" destId="{8BD9D17F-2BD0-43C8-953C-CA60A94F4922}" srcOrd="5" destOrd="0" presId="urn:microsoft.com/office/officeart/2008/layout/LinedList"/>
    <dgm:cxn modelId="{712C04EC-A7F7-406F-8562-B18840995D2E}" type="presParOf" srcId="{8BD9D17F-2BD0-43C8-953C-CA60A94F4922}" destId="{A95AD323-BACC-461C-B60F-93F31E6F66D3}" srcOrd="0" destOrd="0" presId="urn:microsoft.com/office/officeart/2008/layout/LinedList"/>
    <dgm:cxn modelId="{5B2304D2-8E96-483E-A264-40A797548133}" type="presParOf" srcId="{8BD9D17F-2BD0-43C8-953C-CA60A94F4922}" destId="{5079BBB2-ED8D-4E77-9437-E2E1B5DC801A}" srcOrd="1" destOrd="0" presId="urn:microsoft.com/office/officeart/2008/layout/LinedList"/>
    <dgm:cxn modelId="{159387DF-466D-4DAF-B516-F5E33414C391}" type="presParOf" srcId="{DA027A46-A69A-4843-ACD8-0EFAB94E3BD5}" destId="{3287576E-5715-48EF-B72E-422B0BCEDFA7}" srcOrd="6" destOrd="0" presId="urn:microsoft.com/office/officeart/2008/layout/LinedList"/>
    <dgm:cxn modelId="{0980E604-A684-4EA9-91FC-3F7A47ADC7FA}" type="presParOf" srcId="{DA027A46-A69A-4843-ACD8-0EFAB94E3BD5}" destId="{A0A34B32-1D24-4518-8DF3-C033A7AF9567}" srcOrd="7" destOrd="0" presId="urn:microsoft.com/office/officeart/2008/layout/LinedList"/>
    <dgm:cxn modelId="{126D96DE-414F-4A9F-9063-9824425E63A7}" type="presParOf" srcId="{A0A34B32-1D24-4518-8DF3-C033A7AF9567}" destId="{5527E84D-1631-40A6-A975-3341AB02DA1B}" srcOrd="0" destOrd="0" presId="urn:microsoft.com/office/officeart/2008/layout/LinedList"/>
    <dgm:cxn modelId="{15D5B6BE-D094-4BED-9DEC-A3138A945747}" type="presParOf" srcId="{A0A34B32-1D24-4518-8DF3-C033A7AF9567}" destId="{EABFFC21-C9E0-41CE-B1CE-DFA94810C610}" srcOrd="1" destOrd="0" presId="urn:microsoft.com/office/officeart/2008/layout/LinedList"/>
    <dgm:cxn modelId="{836627FB-002A-46E1-903E-C7E67E736E91}" type="presParOf" srcId="{DA027A46-A69A-4843-ACD8-0EFAB94E3BD5}" destId="{137E8F6B-A958-4C2C-A07B-B6F5DDF061BF}" srcOrd="8" destOrd="0" presId="urn:microsoft.com/office/officeart/2008/layout/LinedList"/>
    <dgm:cxn modelId="{59D3D556-A22E-4C40-ABEC-01010D906C0B}" type="presParOf" srcId="{DA027A46-A69A-4843-ACD8-0EFAB94E3BD5}" destId="{FCCC07E0-D631-4682-BCF7-2C4755ED8BFA}" srcOrd="9" destOrd="0" presId="urn:microsoft.com/office/officeart/2008/layout/LinedList"/>
    <dgm:cxn modelId="{013D3DFE-0E6A-4CD2-8DAB-E13F6161AFAD}" type="presParOf" srcId="{FCCC07E0-D631-4682-BCF7-2C4755ED8BFA}" destId="{8C934CF6-7873-4DD6-9246-0F6A4AE649E6}" srcOrd="0" destOrd="0" presId="urn:microsoft.com/office/officeart/2008/layout/LinedList"/>
    <dgm:cxn modelId="{97A9227A-8A66-4D28-BABD-0723C97EFDED}" type="presParOf" srcId="{FCCC07E0-D631-4682-BCF7-2C4755ED8BFA}" destId="{9739EF7C-8276-4204-A5A3-900774281A08}" srcOrd="1" destOrd="0" presId="urn:microsoft.com/office/officeart/2008/layout/LinedList"/>
    <dgm:cxn modelId="{71EE0771-FC45-4F9A-8B42-600413D3B4CB}" type="presParOf" srcId="{DA027A46-A69A-4843-ACD8-0EFAB94E3BD5}" destId="{01ECEA32-096D-4F65-BAB4-795A321B0EBC}" srcOrd="10" destOrd="0" presId="urn:microsoft.com/office/officeart/2008/layout/LinedList"/>
    <dgm:cxn modelId="{9408AB89-B86B-4A15-9FFF-CB5055C3C62A}" type="presParOf" srcId="{DA027A46-A69A-4843-ACD8-0EFAB94E3BD5}" destId="{1B5BE2C3-C4CE-4912-B79F-D8E4B1CBF639}" srcOrd="11" destOrd="0" presId="urn:microsoft.com/office/officeart/2008/layout/LinedList"/>
    <dgm:cxn modelId="{62E8D0CB-5787-466B-81AC-28B0BFE6EF35}" type="presParOf" srcId="{1B5BE2C3-C4CE-4912-B79F-D8E4B1CBF639}" destId="{9FD73DAB-5E5C-4721-A4B8-CE1715593BFE}" srcOrd="0" destOrd="0" presId="urn:microsoft.com/office/officeart/2008/layout/LinedList"/>
    <dgm:cxn modelId="{3D643DA0-53F3-417C-8701-DAFAC6EE8647}" type="presParOf" srcId="{1B5BE2C3-C4CE-4912-B79F-D8E4B1CBF639}" destId="{F1E48723-B008-4F6B-947B-4FFBD19798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E7E56-088C-41ED-8E3E-998181F2F1B2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B022B-3FAB-465B-9151-8FCE0E7E4C6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Simplify media storage management.</a:t>
          </a:r>
        </a:p>
      </dsp:txBody>
      <dsp:txXfrm>
        <a:off x="127800" y="2355670"/>
        <a:ext cx="1800000" cy="720000"/>
      </dsp:txXfrm>
    </dsp:sp>
    <dsp:sp modelId="{51EC1D59-1543-45E1-998F-A5C4A6283D41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7E824-3082-4B80-A4F1-9807EA6AC3D6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Speed up media production.</a:t>
          </a:r>
        </a:p>
      </dsp:txBody>
      <dsp:txXfrm>
        <a:off x="2242800" y="2355670"/>
        <a:ext cx="1800000" cy="720000"/>
      </dsp:txXfrm>
    </dsp:sp>
    <dsp:sp modelId="{C5E7688B-7228-413A-A8B9-1ADC49BA4C9F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80382-B4B1-4C47-8805-4A3F8909F4F8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 a flexible solution, able to quickly scale new operations and remote working.</a:t>
          </a:r>
        </a:p>
      </dsp:txBody>
      <dsp:txXfrm>
        <a:off x="4357800" y="2355670"/>
        <a:ext cx="1800000" cy="720000"/>
      </dsp:txXfrm>
    </dsp:sp>
    <dsp:sp modelId="{0A219C62-07A3-4627-9058-086F7941AC8E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F63EB-FB25-4380-82EF-05B80835CDC6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 storage costs for companies.</a:t>
          </a:r>
        </a:p>
      </dsp:txBody>
      <dsp:txXfrm>
        <a:off x="6472800" y="2355670"/>
        <a:ext cx="1800000" cy="720000"/>
      </dsp:txXfrm>
    </dsp:sp>
    <dsp:sp modelId="{D3443570-45E0-479A-9A34-F9E60956D47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0E060-AB8D-4D44-8F41-319E4BE2B49C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100% security compliance</a:t>
          </a:r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C62D3-2CF3-4429-B52B-C791ADC96E0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8CF3C-27D6-4F0F-B098-5D7CA23DE29A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IDS/IPS.</a:t>
          </a:r>
        </a:p>
      </dsp:txBody>
      <dsp:txXfrm>
        <a:off x="0" y="2703"/>
        <a:ext cx="6900512" cy="921789"/>
      </dsp:txXfrm>
    </dsp:sp>
    <dsp:sp modelId="{BFB3AE08-AC17-489A-A9F7-FF21CA66B93A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19BBA-D304-47B9-9ED1-AE71DDD4D681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GDPR protocols.</a:t>
          </a:r>
        </a:p>
      </dsp:txBody>
      <dsp:txXfrm>
        <a:off x="0" y="924492"/>
        <a:ext cx="6900512" cy="921789"/>
      </dsp:txXfrm>
    </dsp:sp>
    <dsp:sp modelId="{8EE9F0BB-51E1-454E-8E1B-DF6F6497681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AD323-BACC-461C-B60F-93F31E6F66D3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CIA triangle compliance.</a:t>
          </a:r>
        </a:p>
      </dsp:txBody>
      <dsp:txXfrm>
        <a:off x="0" y="1846281"/>
        <a:ext cx="6900512" cy="921789"/>
      </dsp:txXfrm>
    </dsp:sp>
    <dsp:sp modelId="{3287576E-5715-48EF-B72E-422B0BCEDFA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7E84D-1631-40A6-A975-3341AB02DA1B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Pen-tested network.</a:t>
          </a:r>
        </a:p>
      </dsp:txBody>
      <dsp:txXfrm>
        <a:off x="0" y="2768070"/>
        <a:ext cx="6900512" cy="921789"/>
      </dsp:txXfrm>
    </dsp:sp>
    <dsp:sp modelId="{137E8F6B-A958-4C2C-A07B-B6F5DDF061B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34CF6-7873-4DD6-9246-0F6A4AE649E6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Application development security.</a:t>
          </a:r>
        </a:p>
      </dsp:txBody>
      <dsp:txXfrm>
        <a:off x="0" y="3689859"/>
        <a:ext cx="6900512" cy="921789"/>
      </dsp:txXfrm>
    </dsp:sp>
    <dsp:sp modelId="{01ECEA32-096D-4F65-BAB4-795A321B0EBC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73DAB-5E5C-4721-A4B8-CE1715593BFE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RAID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DD080-1C61-4F81-B222-603C601E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Media Management Solution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Semester 2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Case Study Project 3</a:t>
            </a:r>
          </a:p>
        </p:txBody>
      </p:sp>
      <p:pic>
        <p:nvPicPr>
          <p:cNvPr id="7" name="Graphic 6" descr="Carpeta abierta con relleno sólido">
            <a:extLst>
              <a:ext uri="{FF2B5EF4-FFF2-40B4-BE49-F238E27FC236}">
                <a16:creationId xmlns:a16="http://schemas.microsoft.com/office/drawing/2014/main" id="{938E429B-18DE-6F47-7EE8-987EB8A1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5342" y="177753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dirty="0"/>
              <a:t>Develop an IT SaaS to manage and store Media Files in a large-scale company setting.</a:t>
            </a:r>
          </a:p>
          <a:p>
            <a:r>
              <a:rPr lang="en-US" sz="1700" dirty="0"/>
              <a:t>Upload files to a secure, GDPR compliant, system of servers.</a:t>
            </a:r>
          </a:p>
          <a:p>
            <a:r>
              <a:rPr lang="en-US" sz="1700" dirty="0"/>
              <a:t>Download these same files from the network into your local storage.</a:t>
            </a:r>
          </a:p>
          <a:p>
            <a:r>
              <a:rPr lang="en-US" sz="1700" dirty="0"/>
              <a:t>Automated upkeep and self-service options to keep the operations dynamic.</a:t>
            </a:r>
          </a:p>
          <a:p>
            <a:r>
              <a:rPr lang="en-US" sz="1700" dirty="0"/>
              <a:t>Accessible remotely.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1099E32-6438-1FF7-C6A9-66705CF8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8" r="1988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C9ACD2-E92C-554A-6BA7-62FF7E8087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722FF-354D-493F-B048-0FF107CB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Functionalities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1421-0478-4020-8954-32BFAF68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Monitor servers' logs and event files, track media files.</a:t>
            </a:r>
          </a:p>
          <a:p>
            <a:r>
              <a:rPr lang="en-US" sz="2200"/>
              <a:t>Secure, stable, scalable network.</a:t>
            </a:r>
          </a:p>
          <a:p>
            <a:r>
              <a:rPr lang="en-US" sz="2200"/>
              <a:t>Cross-platform application to upload and manage media files.</a:t>
            </a:r>
          </a:p>
          <a:p>
            <a:r>
              <a:rPr lang="en-US" sz="2200"/>
              <a:t>Web application to browse and get information from the media files.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5C8A7559-598D-8587-0256-5C5A9848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r="37245" b="-4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55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8D281-B472-4CEE-933F-4CAAB8F9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Security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Marcador de contenido 2">
            <a:extLst>
              <a:ext uri="{FF2B5EF4-FFF2-40B4-BE49-F238E27FC236}">
                <a16:creationId xmlns:a16="http://schemas.microsoft.com/office/drawing/2014/main" id="{4C43931A-44AD-6341-EB8B-ED445E0A2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4318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1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933D4-29D2-4408-99D4-9C6EA3F0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/>
              <a:t>Documentation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1C91A-8CCF-4C1C-AFF2-BF393E1E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Project plan</a:t>
            </a:r>
          </a:p>
          <a:p>
            <a:r>
              <a:rPr lang="en-US" sz="2200"/>
              <a:t>Design document</a:t>
            </a:r>
          </a:p>
          <a:p>
            <a:r>
              <a:rPr lang="en-US" sz="2200"/>
              <a:t>Process report</a:t>
            </a:r>
          </a:p>
          <a:p>
            <a:r>
              <a:rPr lang="en-US" sz="2200"/>
              <a:t>User manual</a:t>
            </a:r>
          </a:p>
          <a:p>
            <a:r>
              <a:rPr lang="en-US" sz="2200"/>
              <a:t>Security manual</a:t>
            </a:r>
          </a:p>
          <a:p>
            <a:r>
              <a:rPr lang="en-US" sz="2200"/>
              <a:t>Applications manual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FB7ED79F-8E09-8FBE-2145-B5C2C6FC6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7" r="1702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32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6B7B8-7C40-4451-99F4-0A96459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Roadmap Goals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DBE15-41DA-4E9B-9DA3-E26C2E40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000"/>
              <a:t>Sprint 1:</a:t>
            </a:r>
          </a:p>
          <a:p>
            <a:pPr lvl="1"/>
            <a:r>
              <a:rPr lang="en-US" sz="2000"/>
              <a:t>Develop project plan.</a:t>
            </a:r>
          </a:p>
          <a:p>
            <a:pPr lvl="1"/>
            <a:r>
              <a:rPr lang="en-US" sz="2000"/>
              <a:t>Start configuring the network.</a:t>
            </a:r>
          </a:p>
          <a:p>
            <a:pPr lvl="1"/>
            <a:r>
              <a:rPr lang="en-US" sz="2000"/>
              <a:t>Research into Flask web application, Tkinter application.</a:t>
            </a:r>
          </a:p>
          <a:p>
            <a:r>
              <a:rPr lang="en-US" sz="2000"/>
              <a:t>Sprint 2:</a:t>
            </a:r>
          </a:p>
          <a:p>
            <a:pPr lvl="1"/>
            <a:r>
              <a:rPr lang="en-US" sz="2000"/>
              <a:t>Develop user stories.</a:t>
            </a:r>
          </a:p>
          <a:p>
            <a:pPr lvl="1"/>
            <a:r>
              <a:rPr lang="en-US" sz="2000"/>
              <a:t>Devise design document.</a:t>
            </a:r>
          </a:p>
          <a:p>
            <a:pPr lvl="1"/>
            <a:r>
              <a:rPr lang="en-US" sz="2000"/>
              <a:t>Finish network configuration. Develop manual</a:t>
            </a:r>
          </a:p>
          <a:p>
            <a:pPr lvl="1"/>
            <a:r>
              <a:rPr lang="en-US" sz="2000"/>
              <a:t>Start applications development.</a:t>
            </a:r>
          </a:p>
          <a:p>
            <a:pPr lvl="1"/>
            <a:r>
              <a:rPr lang="en-US" sz="2000"/>
              <a:t>Research pen-testing.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099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6B7B8-7C40-4451-99F4-0A96459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Roadmap Goals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DBE15-41DA-4E9B-9DA3-E26C2E40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000"/>
              <a:t>Sprint 3:</a:t>
            </a:r>
          </a:p>
          <a:p>
            <a:pPr lvl="1"/>
            <a:r>
              <a:rPr lang="en-US" sz="2000"/>
              <a:t>Finish applications development. Develop manuals</a:t>
            </a:r>
          </a:p>
          <a:p>
            <a:pPr lvl="1"/>
            <a:r>
              <a:rPr lang="en-US" sz="2000"/>
              <a:t>Pen-test the network. Develop manual.</a:t>
            </a:r>
          </a:p>
          <a:p>
            <a:pPr lvl="1"/>
            <a:r>
              <a:rPr lang="en-US" sz="2000"/>
              <a:t>Devise Security manual.</a:t>
            </a:r>
          </a:p>
          <a:p>
            <a:pPr lvl="1"/>
            <a:r>
              <a:rPr lang="en-US" sz="2000"/>
              <a:t>Test the system. Develop manuals.</a:t>
            </a:r>
          </a:p>
          <a:p>
            <a:pPr lvl="1"/>
            <a:r>
              <a:rPr lang="en-US" sz="2000"/>
              <a:t>MVP release.</a:t>
            </a:r>
          </a:p>
          <a:p>
            <a:r>
              <a:rPr lang="en-US" sz="2000"/>
              <a:t>Sprint 4:</a:t>
            </a:r>
          </a:p>
          <a:p>
            <a:pPr lvl="1"/>
            <a:r>
              <a:rPr lang="en-US" sz="2000"/>
              <a:t>Final adjustments.</a:t>
            </a:r>
          </a:p>
          <a:p>
            <a:pPr lvl="1"/>
            <a:r>
              <a:rPr lang="en-US" sz="2000"/>
              <a:t>Documentation check.</a:t>
            </a:r>
          </a:p>
          <a:p>
            <a:pPr lvl="1"/>
            <a:r>
              <a:rPr lang="en-US" sz="2000"/>
              <a:t>Presentation and demo.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3043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267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Media Management Solution</vt:lpstr>
      <vt:lpstr>Intro</vt:lpstr>
      <vt:lpstr>URS</vt:lpstr>
      <vt:lpstr>Functionalities</vt:lpstr>
      <vt:lpstr>Security</vt:lpstr>
      <vt:lpstr>Documentation</vt:lpstr>
      <vt:lpstr>Roadmap Goals</vt:lpstr>
      <vt:lpstr>Roadmap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FRANCISCO MARCO</cp:lastModifiedBy>
  <cp:revision>2</cp:revision>
  <dcterms:created xsi:type="dcterms:W3CDTF">2022-05-10T20:05:16Z</dcterms:created>
  <dcterms:modified xsi:type="dcterms:W3CDTF">2022-05-12T15:23:56Z</dcterms:modified>
</cp:coreProperties>
</file>