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73" r:id="rId5"/>
    <p:sldId id="274" r:id="rId6"/>
    <p:sldId id="275" r:id="rId7"/>
    <p:sldId id="276" r:id="rId8"/>
    <p:sldId id="277" r:id="rId9"/>
    <p:sldId id="278" r:id="rId10"/>
    <p:sldId id="279" r:id="rId11"/>
    <p:sldId id="280" r:id="rId12"/>
    <p:sldId id="281"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k Summary" id="{B2D4B2A6-9905-43C0-B807-A85C91B0D48A}">
          <p14:sldIdLst>
            <p14:sldId id="273"/>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lane Richardson" initials="JR" lastIdx="1" clrIdx="0">
    <p:extLst>
      <p:ext uri="{19B8F6BF-5375-455C-9EA6-DF929625EA0E}">
        <p15:presenceInfo xmlns:p15="http://schemas.microsoft.com/office/powerpoint/2012/main" userId="a427a636329572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F626D-290E-9BEE-D884-4376B497B3C6}" v="1413" dt="2020-12-01T21:32:52.436"/>
    <p1510:client id="{B0FA9757-5A69-12D4-D559-AB080288E6DE}" v="3224" dt="2020-12-02T00:01:07.597"/>
    <p1510:client id="{EDF21F82-9358-CE5B-61A7-A5C4F460ECC4}" v="25" dt="2020-12-02T18:52:20.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1"/>
    <p:restoredTop sz="94694"/>
  </p:normalViewPr>
  <p:slideViewPr>
    <p:cSldViewPr snapToGrid="0">
      <p:cViewPr varScale="1">
        <p:scale>
          <a:sx n="121" d="100"/>
          <a:sy n="121" d="100"/>
        </p:scale>
        <p:origin x="30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lane Richardson" userId="a427a6363295727d" providerId="LiveId" clId="{A126C6F0-DF23-4838-90E4-706D36901994}"/>
    <pc:docChg chg="undo custSel addSld delSld delSection modSection">
      <pc:chgData name="Jilane Richardson" userId="a427a6363295727d" providerId="LiveId" clId="{A126C6F0-DF23-4838-90E4-706D36901994}" dt="2020-11-19T17:32:05.937" v="37" actId="47"/>
      <pc:docMkLst>
        <pc:docMk/>
      </pc:docMkLst>
      <pc:sldChg chg="add del">
        <pc:chgData name="Jilane Richardson" userId="a427a6363295727d" providerId="LiveId" clId="{A126C6F0-DF23-4838-90E4-706D36901994}" dt="2020-11-19T17:31:56.664" v="33" actId="47"/>
        <pc:sldMkLst>
          <pc:docMk/>
          <pc:sldMk cId="1306073976" sldId="273"/>
        </pc:sldMkLst>
      </pc:sldChg>
      <pc:sldChg chg="add del">
        <pc:chgData name="Jilane Richardson" userId="a427a6363295727d" providerId="LiveId" clId="{A126C6F0-DF23-4838-90E4-706D36901994}" dt="2020-11-19T17:31:58.021" v="34" actId="47"/>
        <pc:sldMkLst>
          <pc:docMk/>
          <pc:sldMk cId="3753349395" sldId="274"/>
        </pc:sldMkLst>
      </pc:sldChg>
      <pc:sldChg chg="del">
        <pc:chgData name="Jilane Richardson" userId="a427a6363295727d" providerId="LiveId" clId="{A126C6F0-DF23-4838-90E4-706D36901994}" dt="2020-11-19T17:31:47.582" v="0" actId="47"/>
        <pc:sldMkLst>
          <pc:docMk/>
          <pc:sldMk cId="1595947216" sldId="275"/>
        </pc:sldMkLst>
      </pc:sldChg>
      <pc:sldChg chg="del">
        <pc:chgData name="Jilane Richardson" userId="a427a6363295727d" providerId="LiveId" clId="{A126C6F0-DF23-4838-90E4-706D36901994}" dt="2020-11-19T17:31:49.168" v="1" actId="47"/>
        <pc:sldMkLst>
          <pc:docMk/>
          <pc:sldMk cId="2105305740" sldId="276"/>
        </pc:sldMkLst>
      </pc:sldChg>
      <pc:sldChg chg="del">
        <pc:chgData name="Jilane Richardson" userId="a427a6363295727d" providerId="LiveId" clId="{A126C6F0-DF23-4838-90E4-706D36901994}" dt="2020-11-19T17:31:50.137" v="2" actId="47"/>
        <pc:sldMkLst>
          <pc:docMk/>
          <pc:sldMk cId="2652140249" sldId="277"/>
        </pc:sldMkLst>
      </pc:sldChg>
      <pc:sldChg chg="del">
        <pc:chgData name="Jilane Richardson" userId="a427a6363295727d" providerId="LiveId" clId="{A126C6F0-DF23-4838-90E4-706D36901994}" dt="2020-11-19T17:31:50.626" v="3" actId="47"/>
        <pc:sldMkLst>
          <pc:docMk/>
          <pc:sldMk cId="1199055459" sldId="278"/>
        </pc:sldMkLst>
      </pc:sldChg>
      <pc:sldChg chg="del">
        <pc:chgData name="Jilane Richardson" userId="a427a6363295727d" providerId="LiveId" clId="{A126C6F0-DF23-4838-90E4-706D36901994}" dt="2020-11-19T17:31:51.008" v="4" actId="47"/>
        <pc:sldMkLst>
          <pc:docMk/>
          <pc:sldMk cId="401674787" sldId="279"/>
        </pc:sldMkLst>
      </pc:sldChg>
      <pc:sldChg chg="del">
        <pc:chgData name="Jilane Richardson" userId="a427a6363295727d" providerId="LiveId" clId="{A126C6F0-DF23-4838-90E4-706D36901994}" dt="2020-11-19T17:31:51.346" v="5" actId="47"/>
        <pc:sldMkLst>
          <pc:docMk/>
          <pc:sldMk cId="954130922" sldId="280"/>
        </pc:sldMkLst>
      </pc:sldChg>
      <pc:sldChg chg="del">
        <pc:chgData name="Jilane Richardson" userId="a427a6363295727d" providerId="LiveId" clId="{A126C6F0-DF23-4838-90E4-706D36901994}" dt="2020-11-19T17:31:51.607" v="6" actId="47"/>
        <pc:sldMkLst>
          <pc:docMk/>
          <pc:sldMk cId="3002583399" sldId="281"/>
        </pc:sldMkLst>
      </pc:sldChg>
      <pc:sldChg chg="del">
        <pc:chgData name="Jilane Richardson" userId="a427a6363295727d" providerId="LiveId" clId="{A126C6F0-DF23-4838-90E4-706D36901994}" dt="2020-11-19T17:31:51.829" v="7" actId="47"/>
        <pc:sldMkLst>
          <pc:docMk/>
          <pc:sldMk cId="2554899759" sldId="282"/>
        </pc:sldMkLst>
      </pc:sldChg>
      <pc:sldChg chg="del">
        <pc:chgData name="Jilane Richardson" userId="a427a6363295727d" providerId="LiveId" clId="{A126C6F0-DF23-4838-90E4-706D36901994}" dt="2020-11-19T17:31:52.026" v="8" actId="47"/>
        <pc:sldMkLst>
          <pc:docMk/>
          <pc:sldMk cId="2543970327" sldId="283"/>
        </pc:sldMkLst>
      </pc:sldChg>
      <pc:sldChg chg="del">
        <pc:chgData name="Jilane Richardson" userId="a427a6363295727d" providerId="LiveId" clId="{A126C6F0-DF23-4838-90E4-706D36901994}" dt="2020-11-19T17:31:52.298" v="9" actId="47"/>
        <pc:sldMkLst>
          <pc:docMk/>
          <pc:sldMk cId="2687686077" sldId="284"/>
        </pc:sldMkLst>
      </pc:sldChg>
      <pc:sldChg chg="del">
        <pc:chgData name="Jilane Richardson" userId="a427a6363295727d" providerId="LiveId" clId="{A126C6F0-DF23-4838-90E4-706D36901994}" dt="2020-11-19T17:31:52.462" v="10" actId="47"/>
        <pc:sldMkLst>
          <pc:docMk/>
          <pc:sldMk cId="912096030" sldId="285"/>
        </pc:sldMkLst>
      </pc:sldChg>
      <pc:sldChg chg="del">
        <pc:chgData name="Jilane Richardson" userId="a427a6363295727d" providerId="LiveId" clId="{A126C6F0-DF23-4838-90E4-706D36901994}" dt="2020-11-19T17:31:52.968" v="11" actId="47"/>
        <pc:sldMkLst>
          <pc:docMk/>
          <pc:sldMk cId="2703418370" sldId="286"/>
        </pc:sldMkLst>
      </pc:sldChg>
      <pc:sldChg chg="del">
        <pc:chgData name="Jilane Richardson" userId="a427a6363295727d" providerId="LiveId" clId="{A126C6F0-DF23-4838-90E4-706D36901994}" dt="2020-11-19T17:31:53.064" v="12" actId="47"/>
        <pc:sldMkLst>
          <pc:docMk/>
          <pc:sldMk cId="3235277308" sldId="287"/>
        </pc:sldMkLst>
      </pc:sldChg>
      <pc:sldChg chg="del">
        <pc:chgData name="Jilane Richardson" userId="a427a6363295727d" providerId="LiveId" clId="{A126C6F0-DF23-4838-90E4-706D36901994}" dt="2020-11-19T17:31:53.091" v="13" actId="47"/>
        <pc:sldMkLst>
          <pc:docMk/>
          <pc:sldMk cId="2914721174" sldId="288"/>
        </pc:sldMkLst>
      </pc:sldChg>
      <pc:sldChg chg="del">
        <pc:chgData name="Jilane Richardson" userId="a427a6363295727d" providerId="LiveId" clId="{A126C6F0-DF23-4838-90E4-706D36901994}" dt="2020-11-19T17:31:53.184" v="14" actId="47"/>
        <pc:sldMkLst>
          <pc:docMk/>
          <pc:sldMk cId="15004865" sldId="289"/>
        </pc:sldMkLst>
      </pc:sldChg>
      <pc:sldChg chg="del">
        <pc:chgData name="Jilane Richardson" userId="a427a6363295727d" providerId="LiveId" clId="{A126C6F0-DF23-4838-90E4-706D36901994}" dt="2020-11-19T17:31:53.288" v="15" actId="47"/>
        <pc:sldMkLst>
          <pc:docMk/>
          <pc:sldMk cId="2321365560" sldId="290"/>
        </pc:sldMkLst>
      </pc:sldChg>
      <pc:sldChg chg="del">
        <pc:chgData name="Jilane Richardson" userId="a427a6363295727d" providerId="LiveId" clId="{A126C6F0-DF23-4838-90E4-706D36901994}" dt="2020-11-19T17:31:53.416" v="16" actId="47"/>
        <pc:sldMkLst>
          <pc:docMk/>
          <pc:sldMk cId="3384113432" sldId="291"/>
        </pc:sldMkLst>
      </pc:sldChg>
      <pc:sldChg chg="del">
        <pc:chgData name="Jilane Richardson" userId="a427a6363295727d" providerId="LiveId" clId="{A126C6F0-DF23-4838-90E4-706D36901994}" dt="2020-11-19T17:31:53.432" v="17" actId="47"/>
        <pc:sldMkLst>
          <pc:docMk/>
          <pc:sldMk cId="1052495286" sldId="292"/>
        </pc:sldMkLst>
      </pc:sldChg>
      <pc:sldChg chg="del">
        <pc:chgData name="Jilane Richardson" userId="a427a6363295727d" providerId="LiveId" clId="{A126C6F0-DF23-4838-90E4-706D36901994}" dt="2020-11-19T17:31:53.449" v="18" actId="47"/>
        <pc:sldMkLst>
          <pc:docMk/>
          <pc:sldMk cId="894833600" sldId="293"/>
        </pc:sldMkLst>
      </pc:sldChg>
      <pc:sldChg chg="del">
        <pc:chgData name="Jilane Richardson" userId="a427a6363295727d" providerId="LiveId" clId="{A126C6F0-DF23-4838-90E4-706D36901994}" dt="2020-11-19T17:31:53.476" v="19" actId="47"/>
        <pc:sldMkLst>
          <pc:docMk/>
          <pc:sldMk cId="2571517903" sldId="294"/>
        </pc:sldMkLst>
      </pc:sldChg>
      <pc:sldChg chg="del">
        <pc:chgData name="Jilane Richardson" userId="a427a6363295727d" providerId="LiveId" clId="{A126C6F0-DF23-4838-90E4-706D36901994}" dt="2020-11-19T17:31:53.579" v="20" actId="47"/>
        <pc:sldMkLst>
          <pc:docMk/>
          <pc:sldMk cId="3388960240" sldId="295"/>
        </pc:sldMkLst>
      </pc:sldChg>
      <pc:sldChg chg="del">
        <pc:chgData name="Jilane Richardson" userId="a427a6363295727d" providerId="LiveId" clId="{A126C6F0-DF23-4838-90E4-706D36901994}" dt="2020-11-19T17:31:53.592" v="21" actId="47"/>
        <pc:sldMkLst>
          <pc:docMk/>
          <pc:sldMk cId="568881622" sldId="296"/>
        </pc:sldMkLst>
      </pc:sldChg>
      <pc:sldChg chg="del">
        <pc:chgData name="Jilane Richardson" userId="a427a6363295727d" providerId="LiveId" clId="{A126C6F0-DF23-4838-90E4-706D36901994}" dt="2020-11-19T17:31:53.649" v="22" actId="47"/>
        <pc:sldMkLst>
          <pc:docMk/>
          <pc:sldMk cId="3768174293" sldId="297"/>
        </pc:sldMkLst>
      </pc:sldChg>
      <pc:sldChg chg="del">
        <pc:chgData name="Jilane Richardson" userId="a427a6363295727d" providerId="LiveId" clId="{A126C6F0-DF23-4838-90E4-706D36901994}" dt="2020-11-19T17:31:53.675" v="23" actId="47"/>
        <pc:sldMkLst>
          <pc:docMk/>
          <pc:sldMk cId="4089396696" sldId="298"/>
        </pc:sldMkLst>
      </pc:sldChg>
      <pc:sldChg chg="del">
        <pc:chgData name="Jilane Richardson" userId="a427a6363295727d" providerId="LiveId" clId="{A126C6F0-DF23-4838-90E4-706D36901994}" dt="2020-11-19T17:31:53.692" v="24" actId="47"/>
        <pc:sldMkLst>
          <pc:docMk/>
          <pc:sldMk cId="12612380" sldId="299"/>
        </pc:sldMkLst>
      </pc:sldChg>
      <pc:sldChg chg="del">
        <pc:chgData name="Jilane Richardson" userId="a427a6363295727d" providerId="LiveId" clId="{A126C6F0-DF23-4838-90E4-706D36901994}" dt="2020-11-19T17:31:53.732" v="25" actId="47"/>
        <pc:sldMkLst>
          <pc:docMk/>
          <pc:sldMk cId="2508487399" sldId="300"/>
        </pc:sldMkLst>
      </pc:sldChg>
      <pc:sldChg chg="del">
        <pc:chgData name="Jilane Richardson" userId="a427a6363295727d" providerId="LiveId" clId="{A126C6F0-DF23-4838-90E4-706D36901994}" dt="2020-11-19T17:31:53.760" v="26" actId="47"/>
        <pc:sldMkLst>
          <pc:docMk/>
          <pc:sldMk cId="2163494764" sldId="301"/>
        </pc:sldMkLst>
      </pc:sldChg>
      <pc:sldChg chg="del">
        <pc:chgData name="Jilane Richardson" userId="a427a6363295727d" providerId="LiveId" clId="{A126C6F0-DF23-4838-90E4-706D36901994}" dt="2020-11-19T17:31:53.795" v="27" actId="47"/>
        <pc:sldMkLst>
          <pc:docMk/>
          <pc:sldMk cId="2743118551" sldId="302"/>
        </pc:sldMkLst>
      </pc:sldChg>
      <pc:sldChg chg="del">
        <pc:chgData name="Jilane Richardson" userId="a427a6363295727d" providerId="LiveId" clId="{A126C6F0-DF23-4838-90E4-706D36901994}" dt="2020-11-19T17:31:53.818" v="28" actId="47"/>
        <pc:sldMkLst>
          <pc:docMk/>
          <pc:sldMk cId="2640650787" sldId="303"/>
        </pc:sldMkLst>
      </pc:sldChg>
      <pc:sldChg chg="del">
        <pc:chgData name="Jilane Richardson" userId="a427a6363295727d" providerId="LiveId" clId="{A126C6F0-DF23-4838-90E4-706D36901994}" dt="2020-11-19T17:31:53.882" v="29" actId="47"/>
        <pc:sldMkLst>
          <pc:docMk/>
          <pc:sldMk cId="1058390149" sldId="304"/>
        </pc:sldMkLst>
      </pc:sldChg>
      <pc:sldChg chg="del">
        <pc:chgData name="Jilane Richardson" userId="a427a6363295727d" providerId="LiveId" clId="{A126C6F0-DF23-4838-90E4-706D36901994}" dt="2020-11-19T17:31:53.937" v="30" actId="47"/>
        <pc:sldMkLst>
          <pc:docMk/>
          <pc:sldMk cId="2842192511" sldId="305"/>
        </pc:sldMkLst>
      </pc:sldChg>
    </pc:docChg>
  </pc:docChgLst>
  <pc:docChgLst>
    <pc:chgData name="Richardson, Jilane" userId="S::jmrichardson@byui.edu::aa0be84a-372d-4dc3-aa74-1722227cdfcc" providerId="AD" clId="Web-{68CF626D-290E-9BEE-D884-4376B497B3C6}"/>
    <pc:docChg chg="addSld modSld modSection">
      <pc:chgData name="Richardson, Jilane" userId="S::jmrichardson@byui.edu::aa0be84a-372d-4dc3-aa74-1722227cdfcc" providerId="AD" clId="Web-{68CF626D-290E-9BEE-D884-4376B497B3C6}" dt="2020-12-01T21:32:52.420" v="1411" actId="1076"/>
      <pc:docMkLst>
        <pc:docMk/>
      </pc:docMkLst>
      <pc:sldChg chg="modSp">
        <pc:chgData name="Richardson, Jilane" userId="S::jmrichardson@byui.edu::aa0be84a-372d-4dc3-aa74-1722227cdfcc" providerId="AD" clId="Web-{68CF626D-290E-9BEE-D884-4376B497B3C6}" dt="2020-12-01T18:47:48.643" v="44" actId="20577"/>
        <pc:sldMkLst>
          <pc:docMk/>
          <pc:sldMk cId="1306073976" sldId="273"/>
        </pc:sldMkLst>
        <pc:spChg chg="mod">
          <ac:chgData name="Richardson, Jilane" userId="S::jmrichardson@byui.edu::aa0be84a-372d-4dc3-aa74-1722227cdfcc" providerId="AD" clId="Web-{68CF626D-290E-9BEE-D884-4376B497B3C6}" dt="2020-12-01T18:47:48.643" v="44" actId="20577"/>
          <ac:spMkLst>
            <pc:docMk/>
            <pc:sldMk cId="1306073976" sldId="273"/>
            <ac:spMk id="3" creationId="{00000000-0000-0000-0000-000000000000}"/>
          </ac:spMkLst>
        </pc:spChg>
      </pc:sldChg>
      <pc:sldChg chg="modSp">
        <pc:chgData name="Richardson, Jilane" userId="S::jmrichardson@byui.edu::aa0be84a-372d-4dc3-aa74-1722227cdfcc" providerId="AD" clId="Web-{68CF626D-290E-9BEE-D884-4376B497B3C6}" dt="2020-12-01T18:48:49.033" v="50" actId="1076"/>
        <pc:sldMkLst>
          <pc:docMk/>
          <pc:sldMk cId="3753349395" sldId="274"/>
        </pc:sldMkLst>
        <pc:spChg chg="mod">
          <ac:chgData name="Richardson, Jilane" userId="S::jmrichardson@byui.edu::aa0be84a-372d-4dc3-aa74-1722227cdfcc" providerId="AD" clId="Web-{68CF626D-290E-9BEE-D884-4376B497B3C6}" dt="2020-12-01T18:48:49.033" v="50" actId="1076"/>
          <ac:spMkLst>
            <pc:docMk/>
            <pc:sldMk cId="3753349395" sldId="274"/>
            <ac:spMk id="3" creationId="{28A42D19-9933-491B-AE9F-3888B6A33F46}"/>
          </ac:spMkLst>
        </pc:spChg>
      </pc:sldChg>
      <pc:sldChg chg="addSp modSp new">
        <pc:chgData name="Richardson, Jilane" userId="S::jmrichardson@byui.edu::aa0be84a-372d-4dc3-aa74-1722227cdfcc" providerId="AD" clId="Web-{68CF626D-290E-9BEE-D884-4376B497B3C6}" dt="2020-12-01T21:23:20.757" v="526" actId="20577"/>
        <pc:sldMkLst>
          <pc:docMk/>
          <pc:sldMk cId="2081095107" sldId="275"/>
        </pc:sldMkLst>
        <pc:spChg chg="add mod">
          <ac:chgData name="Richardson, Jilane" userId="S::jmrichardson@byui.edu::aa0be84a-372d-4dc3-aa74-1722227cdfcc" providerId="AD" clId="Web-{68CF626D-290E-9BEE-D884-4376B497B3C6}" dt="2020-12-01T21:23:20.757" v="526" actId="20577"/>
          <ac:spMkLst>
            <pc:docMk/>
            <pc:sldMk cId="2081095107" sldId="275"/>
            <ac:spMk id="2" creationId="{5C6002B4-2A1B-4D8E-B54F-4AE0D60CDA49}"/>
          </ac:spMkLst>
        </pc:spChg>
        <pc:spChg chg="add">
          <ac:chgData name="Richardson, Jilane" userId="S::jmrichardson@byui.edu::aa0be84a-372d-4dc3-aa74-1722227cdfcc" providerId="AD" clId="Web-{68CF626D-290E-9BEE-D884-4376B497B3C6}" dt="2020-12-01T18:54:52.249" v="52"/>
          <ac:spMkLst>
            <pc:docMk/>
            <pc:sldMk cId="2081095107" sldId="275"/>
            <ac:spMk id="3" creationId="{640E2DBE-1AC8-4A77-A98B-6C7B68B806F1}"/>
          </ac:spMkLst>
        </pc:spChg>
        <pc:spChg chg="add mod">
          <ac:chgData name="Richardson, Jilane" userId="S::jmrichardson@byui.edu::aa0be84a-372d-4dc3-aa74-1722227cdfcc" providerId="AD" clId="Web-{68CF626D-290E-9BEE-D884-4376B497B3C6}" dt="2020-12-01T21:22:25.305" v="503" actId="20577"/>
          <ac:spMkLst>
            <pc:docMk/>
            <pc:sldMk cId="2081095107" sldId="275"/>
            <ac:spMk id="4" creationId="{88D40A39-E3C9-4A0A-8FC0-E527AB64FA24}"/>
          </ac:spMkLst>
        </pc:spChg>
      </pc:sldChg>
      <pc:sldChg chg="modSp add replId">
        <pc:chgData name="Richardson, Jilane" userId="S::jmrichardson@byui.edu::aa0be84a-372d-4dc3-aa74-1722227cdfcc" providerId="AD" clId="Web-{68CF626D-290E-9BEE-D884-4376B497B3C6}" dt="2020-12-01T21:32:52.420" v="1411" actId="1076"/>
        <pc:sldMkLst>
          <pc:docMk/>
          <pc:sldMk cId="543632423" sldId="276"/>
        </pc:sldMkLst>
        <pc:spChg chg="mod">
          <ac:chgData name="Richardson, Jilane" userId="S::jmrichardson@byui.edu::aa0be84a-372d-4dc3-aa74-1722227cdfcc" providerId="AD" clId="Web-{68CF626D-290E-9BEE-D884-4376B497B3C6}" dt="2020-12-01T21:32:52.405" v="1410" actId="1076"/>
          <ac:spMkLst>
            <pc:docMk/>
            <pc:sldMk cId="543632423" sldId="276"/>
            <ac:spMk id="2" creationId="{5C6002B4-2A1B-4D8E-B54F-4AE0D60CDA49}"/>
          </ac:spMkLst>
        </pc:spChg>
        <pc:spChg chg="mod">
          <ac:chgData name="Richardson, Jilane" userId="S::jmrichardson@byui.edu::aa0be84a-372d-4dc3-aa74-1722227cdfcc" providerId="AD" clId="Web-{68CF626D-290E-9BEE-D884-4376B497B3C6}" dt="2020-12-01T21:32:52.420" v="1411" actId="1076"/>
          <ac:spMkLst>
            <pc:docMk/>
            <pc:sldMk cId="543632423" sldId="276"/>
            <ac:spMk id="3" creationId="{640E2DBE-1AC8-4A77-A98B-6C7B68B806F1}"/>
          </ac:spMkLst>
        </pc:spChg>
        <pc:spChg chg="mod">
          <ac:chgData name="Richardson, Jilane" userId="S::jmrichardson@byui.edu::aa0be84a-372d-4dc3-aa74-1722227cdfcc" providerId="AD" clId="Web-{68CF626D-290E-9BEE-D884-4376B497B3C6}" dt="2020-12-01T21:32:52.327" v="1409" actId="1076"/>
          <ac:spMkLst>
            <pc:docMk/>
            <pc:sldMk cId="543632423" sldId="276"/>
            <ac:spMk id="4" creationId="{88D40A39-E3C9-4A0A-8FC0-E527AB64FA24}"/>
          </ac:spMkLst>
        </pc:spChg>
      </pc:sldChg>
    </pc:docChg>
  </pc:docChgLst>
  <pc:docChgLst>
    <pc:chgData name="Richardson, Jilane" userId="S::jmrichardson@byui.edu::aa0be84a-372d-4dc3-aa74-1722227cdfcc" providerId="AD" clId="Web-{B0FA9757-5A69-12D4-D559-AB080288E6DE}"/>
    <pc:docChg chg="addSld modSld modSection">
      <pc:chgData name="Richardson, Jilane" userId="S::jmrichardson@byui.edu::aa0be84a-372d-4dc3-aa74-1722227cdfcc" providerId="AD" clId="Web-{B0FA9757-5A69-12D4-D559-AB080288E6DE}" dt="2020-12-02T00:01:07.597" v="3215" actId="1076"/>
      <pc:docMkLst>
        <pc:docMk/>
      </pc:docMkLst>
      <pc:sldChg chg="modSp">
        <pc:chgData name="Richardson, Jilane" userId="S::jmrichardson@byui.edu::aa0be84a-372d-4dc3-aa74-1722227cdfcc" providerId="AD" clId="Web-{B0FA9757-5A69-12D4-D559-AB080288E6DE}" dt="2020-12-01T21:35:08.037" v="6" actId="1076"/>
        <pc:sldMkLst>
          <pc:docMk/>
          <pc:sldMk cId="543632423" sldId="276"/>
        </pc:sldMkLst>
        <pc:spChg chg="mod">
          <ac:chgData name="Richardson, Jilane" userId="S::jmrichardson@byui.edu::aa0be84a-372d-4dc3-aa74-1722227cdfcc" providerId="AD" clId="Web-{B0FA9757-5A69-12D4-D559-AB080288E6DE}" dt="2020-12-01T21:34:54.428" v="4" actId="1076"/>
          <ac:spMkLst>
            <pc:docMk/>
            <pc:sldMk cId="543632423" sldId="276"/>
            <ac:spMk id="2" creationId="{5C6002B4-2A1B-4D8E-B54F-4AE0D60CDA49}"/>
          </ac:spMkLst>
        </pc:spChg>
        <pc:spChg chg="mod">
          <ac:chgData name="Richardson, Jilane" userId="S::jmrichardson@byui.edu::aa0be84a-372d-4dc3-aa74-1722227cdfcc" providerId="AD" clId="Web-{B0FA9757-5A69-12D4-D559-AB080288E6DE}" dt="2020-12-01T21:34:54.443" v="5" actId="1076"/>
          <ac:spMkLst>
            <pc:docMk/>
            <pc:sldMk cId="543632423" sldId="276"/>
            <ac:spMk id="3" creationId="{640E2DBE-1AC8-4A77-A98B-6C7B68B806F1}"/>
          </ac:spMkLst>
        </pc:spChg>
        <pc:spChg chg="mod">
          <ac:chgData name="Richardson, Jilane" userId="S::jmrichardson@byui.edu::aa0be84a-372d-4dc3-aa74-1722227cdfcc" providerId="AD" clId="Web-{B0FA9757-5A69-12D4-D559-AB080288E6DE}" dt="2020-12-01T21:35:08.037" v="6" actId="1076"/>
          <ac:spMkLst>
            <pc:docMk/>
            <pc:sldMk cId="543632423" sldId="276"/>
            <ac:spMk id="4" creationId="{88D40A39-E3C9-4A0A-8FC0-E527AB64FA24}"/>
          </ac:spMkLst>
        </pc:spChg>
      </pc:sldChg>
      <pc:sldChg chg="addSp modSp add replId">
        <pc:chgData name="Richardson, Jilane" userId="S::jmrichardson@byui.edu::aa0be84a-372d-4dc3-aa74-1722227cdfcc" providerId="AD" clId="Web-{B0FA9757-5A69-12D4-D559-AB080288E6DE}" dt="2020-12-01T22:52:31.341" v="2098" actId="20577"/>
        <pc:sldMkLst>
          <pc:docMk/>
          <pc:sldMk cId="714785134" sldId="277"/>
        </pc:sldMkLst>
        <pc:spChg chg="mod">
          <ac:chgData name="Richardson, Jilane" userId="S::jmrichardson@byui.edu::aa0be84a-372d-4dc3-aa74-1722227cdfcc" providerId="AD" clId="Web-{B0FA9757-5A69-12D4-D559-AB080288E6DE}" dt="2020-12-01T21:37:14.209" v="10" actId="20577"/>
          <ac:spMkLst>
            <pc:docMk/>
            <pc:sldMk cId="714785134" sldId="277"/>
            <ac:spMk id="2" creationId="{5C6002B4-2A1B-4D8E-B54F-4AE0D60CDA49}"/>
          </ac:spMkLst>
        </pc:spChg>
        <pc:spChg chg="mod">
          <ac:chgData name="Richardson, Jilane" userId="S::jmrichardson@byui.edu::aa0be84a-372d-4dc3-aa74-1722227cdfcc" providerId="AD" clId="Web-{B0FA9757-5A69-12D4-D559-AB080288E6DE}" dt="2020-12-01T22:04:21.110" v="689" actId="1076"/>
          <ac:spMkLst>
            <pc:docMk/>
            <pc:sldMk cId="714785134" sldId="277"/>
            <ac:spMk id="4" creationId="{88D40A39-E3C9-4A0A-8FC0-E527AB64FA24}"/>
          </ac:spMkLst>
        </pc:spChg>
        <pc:spChg chg="add mod">
          <ac:chgData name="Richardson, Jilane" userId="S::jmrichardson@byui.edu::aa0be84a-372d-4dc3-aa74-1722227cdfcc" providerId="AD" clId="Web-{B0FA9757-5A69-12D4-D559-AB080288E6DE}" dt="2020-12-01T22:52:31.341" v="2098" actId="20577"/>
          <ac:spMkLst>
            <pc:docMk/>
            <pc:sldMk cId="714785134" sldId="277"/>
            <ac:spMk id="5" creationId="{BD51E409-711E-42BA-A7FE-A049E0F4F711}"/>
          </ac:spMkLst>
        </pc:spChg>
        <pc:spChg chg="add mod">
          <ac:chgData name="Richardson, Jilane" userId="S::jmrichardson@byui.edu::aa0be84a-372d-4dc3-aa74-1722227cdfcc" providerId="AD" clId="Web-{B0FA9757-5A69-12D4-D559-AB080288E6DE}" dt="2020-12-01T22:04:21.172" v="691" actId="1076"/>
          <ac:spMkLst>
            <pc:docMk/>
            <pc:sldMk cId="714785134" sldId="277"/>
            <ac:spMk id="6" creationId="{9D3AA631-D225-4E57-AF10-62F4BEC622A0}"/>
          </ac:spMkLst>
        </pc:spChg>
      </pc:sldChg>
      <pc:sldChg chg="delSp modSp add replId">
        <pc:chgData name="Richardson, Jilane" userId="S::jmrichardson@byui.edu::aa0be84a-372d-4dc3-aa74-1722227cdfcc" providerId="AD" clId="Web-{B0FA9757-5A69-12D4-D559-AB080288E6DE}" dt="2020-12-01T22:52:25.623" v="2094" actId="20577"/>
        <pc:sldMkLst>
          <pc:docMk/>
          <pc:sldMk cId="4145034006" sldId="278"/>
        </pc:sldMkLst>
        <pc:spChg chg="mod">
          <ac:chgData name="Richardson, Jilane" userId="S::jmrichardson@byui.edu::aa0be84a-372d-4dc3-aa74-1722227cdfcc" providerId="AD" clId="Web-{B0FA9757-5A69-12D4-D559-AB080288E6DE}" dt="2020-12-01T22:23:53.560" v="1493" actId="14100"/>
          <ac:spMkLst>
            <pc:docMk/>
            <pc:sldMk cId="4145034006" sldId="278"/>
            <ac:spMk id="2" creationId="{5C6002B4-2A1B-4D8E-B54F-4AE0D60CDA49}"/>
          </ac:spMkLst>
        </pc:spChg>
        <pc:spChg chg="mod">
          <ac:chgData name="Richardson, Jilane" userId="S::jmrichardson@byui.edu::aa0be84a-372d-4dc3-aa74-1722227cdfcc" providerId="AD" clId="Web-{B0FA9757-5A69-12D4-D559-AB080288E6DE}" dt="2020-12-01T22:05:31.813" v="885" actId="20577"/>
          <ac:spMkLst>
            <pc:docMk/>
            <pc:sldMk cId="4145034006" sldId="278"/>
            <ac:spMk id="4" creationId="{88D40A39-E3C9-4A0A-8FC0-E527AB64FA24}"/>
          </ac:spMkLst>
        </pc:spChg>
        <pc:spChg chg="mod">
          <ac:chgData name="Richardson, Jilane" userId="S::jmrichardson@byui.edu::aa0be84a-372d-4dc3-aa74-1722227cdfcc" providerId="AD" clId="Web-{B0FA9757-5A69-12D4-D559-AB080288E6DE}" dt="2020-12-01T22:52:25.623" v="2094" actId="20577"/>
          <ac:spMkLst>
            <pc:docMk/>
            <pc:sldMk cId="4145034006" sldId="278"/>
            <ac:spMk id="5" creationId="{BD51E409-711E-42BA-A7FE-A049E0F4F711}"/>
          </ac:spMkLst>
        </pc:spChg>
        <pc:spChg chg="del">
          <ac:chgData name="Richardson, Jilane" userId="S::jmrichardson@byui.edu::aa0be84a-372d-4dc3-aa74-1722227cdfcc" providerId="AD" clId="Web-{B0FA9757-5A69-12D4-D559-AB080288E6DE}" dt="2020-12-01T22:06:41.485" v="901"/>
          <ac:spMkLst>
            <pc:docMk/>
            <pc:sldMk cId="4145034006" sldId="278"/>
            <ac:spMk id="6" creationId="{9D3AA631-D225-4E57-AF10-62F4BEC622A0}"/>
          </ac:spMkLst>
        </pc:spChg>
      </pc:sldChg>
      <pc:sldChg chg="modSp add replId">
        <pc:chgData name="Richardson, Jilane" userId="S::jmrichardson@byui.edu::aa0be84a-372d-4dc3-aa74-1722227cdfcc" providerId="AD" clId="Web-{B0FA9757-5A69-12D4-D559-AB080288E6DE}" dt="2020-12-01T22:52:20.107" v="2090" actId="20577"/>
        <pc:sldMkLst>
          <pc:docMk/>
          <pc:sldMk cId="1030694113" sldId="279"/>
        </pc:sldMkLst>
        <pc:spChg chg="mod">
          <ac:chgData name="Richardson, Jilane" userId="S::jmrichardson@byui.edu::aa0be84a-372d-4dc3-aa74-1722227cdfcc" providerId="AD" clId="Web-{B0FA9757-5A69-12D4-D559-AB080288E6DE}" dt="2020-12-01T22:23:39.560" v="1483" actId="14100"/>
          <ac:spMkLst>
            <pc:docMk/>
            <pc:sldMk cId="1030694113" sldId="279"/>
            <ac:spMk id="2" creationId="{5C6002B4-2A1B-4D8E-B54F-4AE0D60CDA49}"/>
          </ac:spMkLst>
        </pc:spChg>
        <pc:spChg chg="mod">
          <ac:chgData name="Richardson, Jilane" userId="S::jmrichardson@byui.edu::aa0be84a-372d-4dc3-aa74-1722227cdfcc" providerId="AD" clId="Web-{B0FA9757-5A69-12D4-D559-AB080288E6DE}" dt="2020-12-01T22:52:20.107" v="2090" actId="20577"/>
          <ac:spMkLst>
            <pc:docMk/>
            <pc:sldMk cId="1030694113" sldId="279"/>
            <ac:spMk id="5" creationId="{BD51E409-711E-42BA-A7FE-A049E0F4F711}"/>
          </ac:spMkLst>
        </pc:spChg>
      </pc:sldChg>
      <pc:sldChg chg="modSp add replId">
        <pc:chgData name="Richardson, Jilane" userId="S::jmrichardson@byui.edu::aa0be84a-372d-4dc3-aa74-1722227cdfcc" providerId="AD" clId="Web-{B0FA9757-5A69-12D4-D559-AB080288E6DE}" dt="2020-12-01T22:52:15.591" v="2086" actId="20577"/>
        <pc:sldMkLst>
          <pc:docMk/>
          <pc:sldMk cId="678223820" sldId="280"/>
        </pc:sldMkLst>
        <pc:spChg chg="mod">
          <ac:chgData name="Richardson, Jilane" userId="S::jmrichardson@byui.edu::aa0be84a-372d-4dc3-aa74-1722227cdfcc" providerId="AD" clId="Web-{B0FA9757-5A69-12D4-D559-AB080288E6DE}" dt="2020-12-01T22:23:25.013" v="1469" actId="20577"/>
          <ac:spMkLst>
            <pc:docMk/>
            <pc:sldMk cId="678223820" sldId="280"/>
            <ac:spMk id="2" creationId="{5C6002B4-2A1B-4D8E-B54F-4AE0D60CDA49}"/>
          </ac:spMkLst>
        </pc:spChg>
        <pc:spChg chg="mod">
          <ac:chgData name="Richardson, Jilane" userId="S::jmrichardson@byui.edu::aa0be84a-372d-4dc3-aa74-1722227cdfcc" providerId="AD" clId="Web-{B0FA9757-5A69-12D4-D559-AB080288E6DE}" dt="2020-12-01T22:22:05.888" v="1399" actId="1076"/>
          <ac:spMkLst>
            <pc:docMk/>
            <pc:sldMk cId="678223820" sldId="280"/>
            <ac:spMk id="4" creationId="{88D40A39-E3C9-4A0A-8FC0-E527AB64FA24}"/>
          </ac:spMkLst>
        </pc:spChg>
        <pc:spChg chg="mod">
          <ac:chgData name="Richardson, Jilane" userId="S::jmrichardson@byui.edu::aa0be84a-372d-4dc3-aa74-1722227cdfcc" providerId="AD" clId="Web-{B0FA9757-5A69-12D4-D559-AB080288E6DE}" dt="2020-12-01T22:52:15.591" v="2086" actId="20577"/>
          <ac:spMkLst>
            <pc:docMk/>
            <pc:sldMk cId="678223820" sldId="280"/>
            <ac:spMk id="5" creationId="{BD51E409-711E-42BA-A7FE-A049E0F4F711}"/>
          </ac:spMkLst>
        </pc:spChg>
      </pc:sldChg>
      <pc:sldChg chg="addSp delSp modSp add replId">
        <pc:chgData name="Richardson, Jilane" userId="S::jmrichardson@byui.edu::aa0be84a-372d-4dc3-aa74-1722227cdfcc" providerId="AD" clId="Web-{B0FA9757-5A69-12D4-D559-AB080288E6DE}" dt="2020-12-01T22:53:22.700" v="2106" actId="1076"/>
        <pc:sldMkLst>
          <pc:docMk/>
          <pc:sldMk cId="2498188832" sldId="281"/>
        </pc:sldMkLst>
        <pc:spChg chg="mod">
          <ac:chgData name="Richardson, Jilane" userId="S::jmrichardson@byui.edu::aa0be84a-372d-4dc3-aa74-1722227cdfcc" providerId="AD" clId="Web-{B0FA9757-5A69-12D4-D559-AB080288E6DE}" dt="2020-12-01T22:23:14.169" v="1456" actId="20577"/>
          <ac:spMkLst>
            <pc:docMk/>
            <pc:sldMk cId="2498188832" sldId="281"/>
            <ac:spMk id="2" creationId="{5C6002B4-2A1B-4D8E-B54F-4AE0D60CDA49}"/>
          </ac:spMkLst>
        </pc:spChg>
        <pc:spChg chg="mod">
          <ac:chgData name="Richardson, Jilane" userId="S::jmrichardson@byui.edu::aa0be84a-372d-4dc3-aa74-1722227cdfcc" providerId="AD" clId="Web-{B0FA9757-5A69-12D4-D559-AB080288E6DE}" dt="2020-12-01T22:53:22.606" v="2104" actId="1076"/>
          <ac:spMkLst>
            <pc:docMk/>
            <pc:sldMk cId="2498188832" sldId="281"/>
            <ac:spMk id="4" creationId="{88D40A39-E3C9-4A0A-8FC0-E527AB64FA24}"/>
          </ac:spMkLst>
        </pc:spChg>
        <pc:spChg chg="mod">
          <ac:chgData name="Richardson, Jilane" userId="S::jmrichardson@byui.edu::aa0be84a-372d-4dc3-aa74-1722227cdfcc" providerId="AD" clId="Web-{B0FA9757-5A69-12D4-D559-AB080288E6DE}" dt="2020-12-01T22:53:22.669" v="2105" actId="1076"/>
          <ac:spMkLst>
            <pc:docMk/>
            <pc:sldMk cId="2498188832" sldId="281"/>
            <ac:spMk id="5" creationId="{BD51E409-711E-42BA-A7FE-A049E0F4F711}"/>
          </ac:spMkLst>
        </pc:spChg>
        <pc:spChg chg="add del">
          <ac:chgData name="Richardson, Jilane" userId="S::jmrichardson@byui.edu::aa0be84a-372d-4dc3-aa74-1722227cdfcc" providerId="AD" clId="Web-{B0FA9757-5A69-12D4-D559-AB080288E6DE}" dt="2020-12-01T22:50:25.092" v="1947"/>
          <ac:spMkLst>
            <pc:docMk/>
            <pc:sldMk cId="2498188832" sldId="281"/>
            <ac:spMk id="6" creationId="{E4BE3182-5688-47A1-B5C7-3C21D7765913}"/>
          </ac:spMkLst>
        </pc:spChg>
        <pc:spChg chg="add mod">
          <ac:chgData name="Richardson, Jilane" userId="S::jmrichardson@byui.edu::aa0be84a-372d-4dc3-aa74-1722227cdfcc" providerId="AD" clId="Web-{B0FA9757-5A69-12D4-D559-AB080288E6DE}" dt="2020-12-01T22:53:22.700" v="2106" actId="1076"/>
          <ac:spMkLst>
            <pc:docMk/>
            <pc:sldMk cId="2498188832" sldId="281"/>
            <ac:spMk id="7" creationId="{483CA1D1-3F50-4E53-8CCF-A33FBA3379EC}"/>
          </ac:spMkLst>
        </pc:spChg>
      </pc:sldChg>
      <pc:sldChg chg="modSp add replId">
        <pc:chgData name="Richardson, Jilane" userId="S::jmrichardson@byui.edu::aa0be84a-372d-4dc3-aa74-1722227cdfcc" providerId="AD" clId="Web-{B0FA9757-5A69-12D4-D559-AB080288E6DE}" dt="2020-12-01T23:05:45.709" v="2732" actId="1076"/>
        <pc:sldMkLst>
          <pc:docMk/>
          <pc:sldMk cId="3900995473" sldId="282"/>
        </pc:sldMkLst>
        <pc:spChg chg="mod">
          <ac:chgData name="Richardson, Jilane" userId="S::jmrichardson@byui.edu::aa0be84a-372d-4dc3-aa74-1722227cdfcc" providerId="AD" clId="Web-{B0FA9757-5A69-12D4-D559-AB080288E6DE}" dt="2020-12-01T22:56:11.105" v="2195" actId="20577"/>
          <ac:spMkLst>
            <pc:docMk/>
            <pc:sldMk cId="3900995473" sldId="282"/>
            <ac:spMk id="2" creationId="{5C6002B4-2A1B-4D8E-B54F-4AE0D60CDA49}"/>
          </ac:spMkLst>
        </pc:spChg>
        <pc:spChg chg="mod">
          <ac:chgData name="Richardson, Jilane" userId="S::jmrichardson@byui.edu::aa0be84a-372d-4dc3-aa74-1722227cdfcc" providerId="AD" clId="Web-{B0FA9757-5A69-12D4-D559-AB080288E6DE}" dt="2020-12-01T23:05:45.631" v="2730" actId="1076"/>
          <ac:spMkLst>
            <pc:docMk/>
            <pc:sldMk cId="3900995473" sldId="282"/>
            <ac:spMk id="4" creationId="{88D40A39-E3C9-4A0A-8FC0-E527AB64FA24}"/>
          </ac:spMkLst>
        </pc:spChg>
        <pc:spChg chg="mod">
          <ac:chgData name="Richardson, Jilane" userId="S::jmrichardson@byui.edu::aa0be84a-372d-4dc3-aa74-1722227cdfcc" providerId="AD" clId="Web-{B0FA9757-5A69-12D4-D559-AB080288E6DE}" dt="2020-12-01T23:05:45.693" v="2731" actId="1076"/>
          <ac:spMkLst>
            <pc:docMk/>
            <pc:sldMk cId="3900995473" sldId="282"/>
            <ac:spMk id="5" creationId="{BD51E409-711E-42BA-A7FE-A049E0F4F711}"/>
          </ac:spMkLst>
        </pc:spChg>
        <pc:spChg chg="mod">
          <ac:chgData name="Richardson, Jilane" userId="S::jmrichardson@byui.edu::aa0be84a-372d-4dc3-aa74-1722227cdfcc" providerId="AD" clId="Web-{B0FA9757-5A69-12D4-D559-AB080288E6DE}" dt="2020-12-01T23:05:45.709" v="2732" actId="1076"/>
          <ac:spMkLst>
            <pc:docMk/>
            <pc:sldMk cId="3900995473" sldId="282"/>
            <ac:spMk id="7" creationId="{483CA1D1-3F50-4E53-8CCF-A33FBA3379EC}"/>
          </ac:spMkLst>
        </pc:spChg>
      </pc:sldChg>
      <pc:sldChg chg="modSp add replId">
        <pc:chgData name="Richardson, Jilane" userId="S::jmrichardson@byui.edu::aa0be84a-372d-4dc3-aa74-1722227cdfcc" providerId="AD" clId="Web-{B0FA9757-5A69-12D4-D559-AB080288E6DE}" dt="2020-12-02T00:01:07.597" v="3215" actId="1076"/>
        <pc:sldMkLst>
          <pc:docMk/>
          <pc:sldMk cId="4200894357" sldId="283"/>
        </pc:sldMkLst>
        <pc:spChg chg="mod">
          <ac:chgData name="Richardson, Jilane" userId="S::jmrichardson@byui.edu::aa0be84a-372d-4dc3-aa74-1722227cdfcc" providerId="AD" clId="Web-{B0FA9757-5A69-12D4-D559-AB080288E6DE}" dt="2020-12-01T23:53:20.292" v="2740" actId="20577"/>
          <ac:spMkLst>
            <pc:docMk/>
            <pc:sldMk cId="4200894357" sldId="283"/>
            <ac:spMk id="2" creationId="{5C6002B4-2A1B-4D8E-B54F-4AE0D60CDA49}"/>
          </ac:spMkLst>
        </pc:spChg>
        <pc:spChg chg="mod">
          <ac:chgData name="Richardson, Jilane" userId="S::jmrichardson@byui.edu::aa0be84a-372d-4dc3-aa74-1722227cdfcc" providerId="AD" clId="Web-{B0FA9757-5A69-12D4-D559-AB080288E6DE}" dt="2020-12-02T00:01:07.551" v="3213" actId="1076"/>
          <ac:spMkLst>
            <pc:docMk/>
            <pc:sldMk cId="4200894357" sldId="283"/>
            <ac:spMk id="4" creationId="{88D40A39-E3C9-4A0A-8FC0-E527AB64FA24}"/>
          </ac:spMkLst>
        </pc:spChg>
        <pc:spChg chg="mod">
          <ac:chgData name="Richardson, Jilane" userId="S::jmrichardson@byui.edu::aa0be84a-372d-4dc3-aa74-1722227cdfcc" providerId="AD" clId="Web-{B0FA9757-5A69-12D4-D559-AB080288E6DE}" dt="2020-12-02T00:01:07.582" v="3214" actId="1076"/>
          <ac:spMkLst>
            <pc:docMk/>
            <pc:sldMk cId="4200894357" sldId="283"/>
            <ac:spMk id="5" creationId="{BD51E409-711E-42BA-A7FE-A049E0F4F711}"/>
          </ac:spMkLst>
        </pc:spChg>
        <pc:spChg chg="mod">
          <ac:chgData name="Richardson, Jilane" userId="S::jmrichardson@byui.edu::aa0be84a-372d-4dc3-aa74-1722227cdfcc" providerId="AD" clId="Web-{B0FA9757-5A69-12D4-D559-AB080288E6DE}" dt="2020-12-02T00:01:07.597" v="3215" actId="1076"/>
          <ac:spMkLst>
            <pc:docMk/>
            <pc:sldMk cId="4200894357" sldId="283"/>
            <ac:spMk id="7" creationId="{483CA1D1-3F50-4E53-8CCF-A33FBA3379EC}"/>
          </ac:spMkLst>
        </pc:spChg>
      </pc:sldChg>
    </pc:docChg>
  </pc:docChgLst>
  <pc:docChgLst>
    <pc:chgData name="Richardson, Jilane" userId="S::jmrichardson@byui.edu::aa0be84a-372d-4dc3-aa74-1722227cdfcc" providerId="AD" clId="Web-{EDF21F82-9358-CE5B-61A7-A5C4F460ECC4}"/>
    <pc:docChg chg="modSld">
      <pc:chgData name="Richardson, Jilane" userId="S::jmrichardson@byui.edu::aa0be84a-372d-4dc3-aa74-1722227cdfcc" providerId="AD" clId="Web-{EDF21F82-9358-CE5B-61A7-A5C4F460ECC4}" dt="2020-12-02T18:52:20.395" v="24" actId="1076"/>
      <pc:docMkLst>
        <pc:docMk/>
      </pc:docMkLst>
      <pc:sldChg chg="modSp">
        <pc:chgData name="Richardson, Jilane" userId="S::jmrichardson@byui.edu::aa0be84a-372d-4dc3-aa74-1722227cdfcc" providerId="AD" clId="Web-{EDF21F82-9358-CE5B-61A7-A5C4F460ECC4}" dt="2020-12-02T18:52:20.395" v="24" actId="1076"/>
        <pc:sldMkLst>
          <pc:docMk/>
          <pc:sldMk cId="3753349395" sldId="274"/>
        </pc:sldMkLst>
        <pc:spChg chg="mod">
          <ac:chgData name="Richardson, Jilane" userId="S::jmrichardson@byui.edu::aa0be84a-372d-4dc3-aa74-1722227cdfcc" providerId="AD" clId="Web-{EDF21F82-9358-CE5B-61A7-A5C4F460ECC4}" dt="2020-12-02T18:50:47.483" v="17" actId="14100"/>
          <ac:spMkLst>
            <pc:docMk/>
            <pc:sldMk cId="3753349395" sldId="274"/>
            <ac:spMk id="2" creationId="{DFD13112-8178-4935-B46E-107B00C0D16B}"/>
          </ac:spMkLst>
        </pc:spChg>
        <pc:spChg chg="mod">
          <ac:chgData name="Richardson, Jilane" userId="S::jmrichardson@byui.edu::aa0be84a-372d-4dc3-aa74-1722227cdfcc" providerId="AD" clId="Web-{EDF21F82-9358-CE5B-61A7-A5C4F460ECC4}" dt="2020-12-02T18:52:20.395" v="24" actId="1076"/>
          <ac:spMkLst>
            <pc:docMk/>
            <pc:sldMk cId="3753349395" sldId="274"/>
            <ac:spMk id="3" creationId="{28A42D19-9933-491B-AE9F-3888B6A33F46}"/>
          </ac:spMkLst>
        </pc:spChg>
        <pc:spChg chg="mod">
          <ac:chgData name="Richardson, Jilane" userId="S::jmrichardson@byui.edu::aa0be84a-372d-4dc3-aa74-1722227cdfcc" providerId="AD" clId="Web-{EDF21F82-9358-CE5B-61A7-A5C4F460ECC4}" dt="2020-12-02T18:50:47.483" v="18" actId="14100"/>
          <ac:spMkLst>
            <pc:docMk/>
            <pc:sldMk cId="3753349395" sldId="274"/>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p:cNvSpPr txBox="1"/>
          <p:nvPr userDrawn="1"/>
        </p:nvSpPr>
        <p:spPr>
          <a:xfrm>
            <a:off x="609111" y="378351"/>
            <a:ext cx="297228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a:ln>
                  <a:noFill/>
                </a:ln>
                <a:solidFill>
                  <a:srgbClr val="4472C4">
                    <a:lumMod val="50000"/>
                  </a:srgbClr>
                </a:solidFill>
                <a:effectLst/>
                <a:uLnTx/>
                <a:uFillTx/>
                <a:latin typeface="Calibri" panose="020F0502020204030204"/>
                <a:ea typeface="+mn-ea"/>
                <a:cs typeface="+mn-cs"/>
              </a:rPr>
              <a:t>CIT 225</a:t>
            </a:r>
          </a:p>
        </p:txBody>
      </p:sp>
    </p:spTree>
    <p:extLst>
      <p:ext uri="{BB962C8B-B14F-4D97-AF65-F5344CB8AC3E}">
        <p14:creationId xmlns:p14="http://schemas.microsoft.com/office/powerpoint/2010/main" val="262923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52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19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67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6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44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70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2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19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26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Tree>
    <p:extLst>
      <p:ext uri="{BB962C8B-B14F-4D97-AF65-F5344CB8AC3E}">
        <p14:creationId xmlns:p14="http://schemas.microsoft.com/office/powerpoint/2010/main" val="111202935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60599"/>
            <a:ext cx="9144000" cy="1249363"/>
          </a:xfrm>
        </p:spPr>
        <p:txBody>
          <a:bodyPr>
            <a:normAutofit fontScale="90000"/>
          </a:bodyPr>
          <a:lstStyle/>
          <a:p>
            <a:r>
              <a:rPr lang="en-US" sz="8800">
                <a:solidFill>
                  <a:schemeClr val="accent5">
                    <a:lumMod val="50000"/>
                  </a:schemeClr>
                </a:solidFill>
              </a:rPr>
              <a:t>Learning SQL</a:t>
            </a:r>
          </a:p>
        </p:txBody>
      </p:sp>
      <p:sp>
        <p:nvSpPr>
          <p:cNvPr id="3" name="Subtitle 2"/>
          <p:cNvSpPr>
            <a:spLocks noGrp="1"/>
          </p:cNvSpPr>
          <p:nvPr>
            <p:ph type="subTitle" idx="1"/>
          </p:nvPr>
        </p:nvSpPr>
        <p:spPr>
          <a:xfrm>
            <a:off x="2057400" y="3602038"/>
            <a:ext cx="9144000" cy="639762"/>
          </a:xfrm>
        </p:spPr>
        <p:txBody>
          <a:bodyPr vert="horz" lIns="91440" tIns="45720" rIns="91440" bIns="45720" rtlCol="0" anchor="t">
            <a:normAutofit/>
          </a:bodyPr>
          <a:lstStyle/>
          <a:p>
            <a:r>
              <a:rPr lang="en-US" sz="3600">
                <a:solidFill>
                  <a:schemeClr val="accent5">
                    <a:lumMod val="50000"/>
                  </a:schemeClr>
                </a:solidFill>
              </a:rPr>
              <a:t>Chapter 5 – Querying Multiple Tables</a:t>
            </a:r>
          </a:p>
        </p:txBody>
      </p:sp>
      <p:sp>
        <p:nvSpPr>
          <p:cNvPr id="6" name="TextBox 5"/>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Tree>
    <p:extLst>
      <p:ext uri="{BB962C8B-B14F-4D97-AF65-F5344CB8AC3E}">
        <p14:creationId xmlns:p14="http://schemas.microsoft.com/office/powerpoint/2010/main" val="130607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85508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Join Using the Same Table Twice</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1366415"/>
            <a:ext cx="91944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latin typeface="Calibri"/>
                <a:cs typeface="Calibri"/>
              </a:rPr>
              <a:t>We can create queries that will return results that use two items from </a:t>
            </a:r>
            <a:r>
              <a:rPr lang="en-US" sz="2400">
                <a:solidFill>
                  <a:schemeClr val="accent5">
                    <a:lumMod val="50000"/>
                  </a:schemeClr>
                </a:solidFill>
                <a:latin typeface="Calibri"/>
                <a:cs typeface="Calibri"/>
              </a:rPr>
              <a:t>the same table. For </a:t>
            </a:r>
            <a:r>
              <a:rPr lang="en-US" sz="2400" dirty="0">
                <a:solidFill>
                  <a:schemeClr val="accent5">
                    <a:lumMod val="50000"/>
                  </a:schemeClr>
                </a:solidFill>
                <a:latin typeface="Calibri"/>
                <a:cs typeface="Calibri"/>
              </a:rPr>
              <a:t>example:</a:t>
            </a:r>
            <a:endParaRPr lang="en-US" dirty="0">
              <a:solidFill>
                <a:schemeClr val="accent5">
                  <a:lumMod val="50000"/>
                </a:schemeClr>
              </a:solidFill>
            </a:endParaRPr>
          </a:p>
        </p:txBody>
      </p:sp>
      <p:sp>
        <p:nvSpPr>
          <p:cNvPr id="5" name="TextBox 4">
            <a:extLst>
              <a:ext uri="{FF2B5EF4-FFF2-40B4-BE49-F238E27FC236}">
                <a16:creationId xmlns:a16="http://schemas.microsoft.com/office/drawing/2014/main" id="{BD51E409-711E-42BA-A7FE-A049E0F4F711}"/>
              </a:ext>
            </a:extLst>
          </p:cNvPr>
          <p:cNvSpPr txBox="1"/>
          <p:nvPr/>
        </p:nvSpPr>
        <p:spPr>
          <a:xfrm>
            <a:off x="662116" y="2250918"/>
            <a:ext cx="868473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solidFill>
                  <a:schemeClr val="accent5">
                    <a:lumMod val="50000"/>
                  </a:schemeClr>
                </a:solidFill>
                <a:latin typeface="Courier New"/>
                <a:cs typeface="Courier New"/>
              </a:rPr>
              <a:t>mysql</a:t>
            </a:r>
            <a:r>
              <a:rPr lang="en-US" sz="1600" dirty="0">
                <a:solidFill>
                  <a:schemeClr val="accent5">
                    <a:lumMod val="50000"/>
                  </a:schemeClr>
                </a:solidFill>
                <a:latin typeface="Courier New"/>
                <a:cs typeface="Courier New"/>
              </a:rPr>
              <a:t>&gt; SELECT </a:t>
            </a:r>
            <a:r>
              <a:rPr lang="en-US" sz="1600" dirty="0" err="1">
                <a:solidFill>
                  <a:schemeClr val="accent5">
                    <a:lumMod val="50000"/>
                  </a:schemeClr>
                </a:solidFill>
                <a:latin typeface="Courier New"/>
                <a:cs typeface="Courier New"/>
              </a:rPr>
              <a:t>f.title</a:t>
            </a:r>
            <a:endParaRPr lang="en-US" sz="1600" dirty="0">
              <a:solidFill>
                <a:schemeClr val="accent5">
                  <a:lumMod val="50000"/>
                </a:schemeClr>
              </a:solidFill>
              <a:latin typeface="Courier New"/>
              <a:cs typeface="Courier New"/>
            </a:endParaRPr>
          </a:p>
          <a:p>
            <a:r>
              <a:rPr lang="en-US" sz="1600" dirty="0">
                <a:solidFill>
                  <a:schemeClr val="accent5">
                    <a:lumMod val="50000"/>
                  </a:schemeClr>
                </a:solidFill>
                <a:latin typeface="Courier New"/>
                <a:cs typeface="Courier New"/>
              </a:rPr>
              <a:t>     -&gt; FROM film f</a:t>
            </a:r>
          </a:p>
          <a:p>
            <a:r>
              <a:rPr lang="en-US" sz="1600" dirty="0">
                <a:solidFill>
                  <a:schemeClr val="accent5">
                    <a:lumMod val="50000"/>
                  </a:schemeClr>
                </a:solidFill>
                <a:latin typeface="Courier New"/>
                <a:cs typeface="Courier New"/>
              </a:rPr>
              <a:t>     -&gt;   INNER JOIN </a:t>
            </a:r>
            <a:r>
              <a:rPr lang="en-US" sz="1600" dirty="0" err="1">
                <a:solidFill>
                  <a:schemeClr val="accent5">
                    <a:lumMod val="50000"/>
                  </a:schemeClr>
                </a:solidFill>
                <a:latin typeface="Courier New"/>
                <a:cs typeface="Courier New"/>
              </a:rPr>
              <a:t>film_actor</a:t>
            </a:r>
            <a:r>
              <a:rPr lang="en-US" sz="1600" dirty="0">
                <a:solidFill>
                  <a:schemeClr val="accent5">
                    <a:lumMod val="50000"/>
                  </a:schemeClr>
                </a:solidFill>
                <a:latin typeface="Courier New"/>
                <a:cs typeface="Courier New"/>
              </a:rPr>
              <a:t> fa1</a:t>
            </a:r>
          </a:p>
          <a:p>
            <a:r>
              <a:rPr lang="en-US" sz="1600" dirty="0">
                <a:solidFill>
                  <a:schemeClr val="accent5">
                    <a:lumMod val="50000"/>
                  </a:schemeClr>
                </a:solidFill>
                <a:latin typeface="Courier New"/>
                <a:cs typeface="Courier New"/>
              </a:rPr>
              <a:t>     -&gt;   ON </a:t>
            </a:r>
            <a:r>
              <a:rPr lang="en-US" sz="1600" dirty="0" err="1">
                <a:solidFill>
                  <a:schemeClr val="accent5">
                    <a:lumMod val="50000"/>
                  </a:schemeClr>
                </a:solidFill>
                <a:latin typeface="Courier New"/>
                <a:cs typeface="Courier New"/>
              </a:rPr>
              <a:t>f.film_id</a:t>
            </a:r>
            <a:r>
              <a:rPr lang="en-US" sz="1600" dirty="0">
                <a:solidFill>
                  <a:schemeClr val="accent5">
                    <a:lumMod val="50000"/>
                  </a:schemeClr>
                </a:solidFill>
                <a:latin typeface="Courier New"/>
                <a:cs typeface="Courier New"/>
              </a:rPr>
              <a:t> = fa1.film_id</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INNER JOIN actor a1</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On fa1.actor_id = a1.actor_id</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INNER JOIN </a:t>
            </a:r>
            <a:r>
              <a:rPr lang="en-US" sz="1600" dirty="0" err="1">
                <a:solidFill>
                  <a:schemeClr val="accent5">
                    <a:lumMod val="50000"/>
                  </a:schemeClr>
                </a:solidFill>
                <a:latin typeface="Courier New"/>
                <a:cs typeface="Courier New"/>
              </a:rPr>
              <a:t>film_actor</a:t>
            </a:r>
            <a:r>
              <a:rPr lang="en-US" sz="1600" dirty="0">
                <a:solidFill>
                  <a:schemeClr val="accent5">
                    <a:lumMod val="50000"/>
                  </a:schemeClr>
                </a:solidFill>
                <a:latin typeface="Courier New"/>
                <a:cs typeface="Courier New"/>
              </a:rPr>
              <a:t> fa2</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ON </a:t>
            </a:r>
            <a:r>
              <a:rPr lang="en-US" sz="1600" dirty="0" err="1">
                <a:solidFill>
                  <a:schemeClr val="accent5">
                    <a:lumMod val="50000"/>
                  </a:schemeClr>
                </a:solidFill>
                <a:latin typeface="Courier New"/>
                <a:cs typeface="Courier New"/>
              </a:rPr>
              <a:t>f.film_id</a:t>
            </a:r>
            <a:r>
              <a:rPr lang="en-US" sz="1600" dirty="0">
                <a:solidFill>
                  <a:schemeClr val="accent5">
                    <a:lumMod val="50000"/>
                  </a:schemeClr>
                </a:solidFill>
                <a:latin typeface="Courier New"/>
                <a:cs typeface="Courier New"/>
              </a:rPr>
              <a:t> = fa2.film_id</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INNER JOIN actor a2</a:t>
            </a:r>
            <a:endParaRPr lang="en-US" sz="1600" dirty="0">
              <a:ea typeface="+mn-lt"/>
              <a:cs typeface="+mn-lt"/>
            </a:endParaRPr>
          </a:p>
          <a:p>
            <a:r>
              <a:rPr lang="en-US" sz="1600" dirty="0">
                <a:solidFill>
                  <a:schemeClr val="accent5">
                    <a:lumMod val="50000"/>
                  </a:schemeClr>
                </a:solidFill>
                <a:latin typeface="Courier New"/>
                <a:cs typeface="Courier New"/>
              </a:rPr>
              <a:t>     -&gt;   On fa2.actor_id = a2.actor_id</a:t>
            </a:r>
            <a:endParaRPr lang="en-US" dirty="0">
              <a:solidFill>
                <a:schemeClr val="accent5">
                  <a:lumMod val="50000"/>
                </a:schemeClr>
              </a:solidFill>
            </a:endParaRPr>
          </a:p>
          <a:p>
            <a:r>
              <a:rPr lang="en-US" sz="1600" dirty="0">
                <a:solidFill>
                  <a:schemeClr val="accent5">
                    <a:lumMod val="50000"/>
                  </a:schemeClr>
                </a:solidFill>
                <a:latin typeface="Courier New"/>
                <a:cs typeface="Courier New"/>
              </a:rPr>
              <a:t>     -&gt; WHERE (a1.first_name = 'CATE' AND a1.last_name = 'MCQUEEN'</a:t>
            </a:r>
          </a:p>
          <a:p>
            <a:r>
              <a:rPr lang="en-US" sz="1600" dirty="0">
                <a:solidFill>
                  <a:schemeClr val="accent5">
                    <a:lumMod val="50000"/>
                  </a:schemeClr>
                </a:solidFill>
                <a:latin typeface="Courier New"/>
                <a:cs typeface="Courier New"/>
              </a:rPr>
              <a:t>     -&gt;  AND (a2.first_name = 'CUBA' AND a2.last_name = 'BIRCH');  </a:t>
            </a:r>
          </a:p>
        </p:txBody>
      </p:sp>
      <p:sp>
        <p:nvSpPr>
          <p:cNvPr id="7" name="TextBox 6">
            <a:extLst>
              <a:ext uri="{FF2B5EF4-FFF2-40B4-BE49-F238E27FC236}">
                <a16:creationId xmlns:a16="http://schemas.microsoft.com/office/drawing/2014/main" id="{483CA1D1-3F50-4E53-8CCF-A33FBA3379EC}"/>
              </a:ext>
            </a:extLst>
          </p:cNvPr>
          <p:cNvSpPr txBox="1"/>
          <p:nvPr/>
        </p:nvSpPr>
        <p:spPr>
          <a:xfrm>
            <a:off x="660829" y="5349340"/>
            <a:ext cx="96114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5">
                    <a:lumMod val="50000"/>
                  </a:schemeClr>
                </a:solidFill>
              </a:rPr>
              <a:t>The results of this query will pull all films that both Cate McQueen and Cuba Birch are in. </a:t>
            </a:r>
            <a:endParaRPr lang="en-US" sz="2400">
              <a:solidFill>
                <a:schemeClr val="accent5">
                  <a:lumMod val="50000"/>
                </a:schemeClr>
              </a:solidFill>
              <a:cs typeface="Calibri"/>
            </a:endParaRPr>
          </a:p>
        </p:txBody>
      </p:sp>
    </p:spTree>
    <p:extLst>
      <p:ext uri="{BB962C8B-B14F-4D97-AF65-F5344CB8AC3E}">
        <p14:creationId xmlns:p14="http://schemas.microsoft.com/office/powerpoint/2010/main" val="390099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85508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Self-Joins</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2032535"/>
            <a:ext cx="91944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latin typeface="Calibri"/>
                <a:cs typeface="Calibri"/>
              </a:rPr>
              <a:t>Sometimes a table may have a self-referencing foreign key that would refer to another column in the table. We can use a </a:t>
            </a:r>
            <a:r>
              <a:rPr lang="en-US" sz="2400" i="1" dirty="0">
                <a:solidFill>
                  <a:schemeClr val="accent5">
                    <a:lumMod val="50000"/>
                  </a:schemeClr>
                </a:solidFill>
                <a:latin typeface="Calibri"/>
                <a:cs typeface="Calibri"/>
              </a:rPr>
              <a:t>self-join </a:t>
            </a:r>
            <a:r>
              <a:rPr lang="en-US" sz="2400" dirty="0">
                <a:solidFill>
                  <a:schemeClr val="accent5">
                    <a:lumMod val="50000"/>
                  </a:schemeClr>
                </a:solidFill>
                <a:latin typeface="Calibri"/>
                <a:cs typeface="Calibri"/>
              </a:rPr>
              <a:t>to write a query that use table aliases to find information.</a:t>
            </a:r>
            <a:r>
              <a:rPr lang="en-US" sz="2400" i="1" dirty="0">
                <a:solidFill>
                  <a:schemeClr val="accent5">
                    <a:lumMod val="50000"/>
                  </a:schemeClr>
                </a:solidFill>
                <a:latin typeface="Calibri"/>
                <a:cs typeface="Calibri"/>
              </a:rPr>
              <a:t> </a:t>
            </a:r>
            <a:r>
              <a:rPr lang="en-US" sz="2400" dirty="0">
                <a:solidFill>
                  <a:schemeClr val="accent5">
                    <a:lumMod val="50000"/>
                  </a:schemeClr>
                </a:solidFill>
                <a:latin typeface="Calibri"/>
                <a:cs typeface="Calibri"/>
              </a:rPr>
              <a:t>For example:</a:t>
            </a:r>
            <a:endParaRPr lang="en-US" dirty="0">
              <a:solidFill>
                <a:schemeClr val="accent5">
                  <a:lumMod val="50000"/>
                </a:schemeClr>
              </a:solidFill>
            </a:endParaRPr>
          </a:p>
        </p:txBody>
      </p:sp>
      <p:sp>
        <p:nvSpPr>
          <p:cNvPr id="5" name="TextBox 4">
            <a:extLst>
              <a:ext uri="{FF2B5EF4-FFF2-40B4-BE49-F238E27FC236}">
                <a16:creationId xmlns:a16="http://schemas.microsoft.com/office/drawing/2014/main" id="{BD51E409-711E-42BA-A7FE-A049E0F4F711}"/>
              </a:ext>
            </a:extLst>
          </p:cNvPr>
          <p:cNvSpPr txBox="1"/>
          <p:nvPr/>
        </p:nvSpPr>
        <p:spPr>
          <a:xfrm>
            <a:off x="660829" y="3292149"/>
            <a:ext cx="868473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solidFill>
                  <a:schemeClr val="accent5">
                    <a:lumMod val="50000"/>
                  </a:schemeClr>
                </a:solidFill>
                <a:latin typeface="Courier New"/>
                <a:cs typeface="Courier New"/>
              </a:rPr>
              <a:t>mysql</a:t>
            </a:r>
            <a:r>
              <a:rPr lang="en-US" sz="1600" dirty="0">
                <a:solidFill>
                  <a:schemeClr val="accent5">
                    <a:lumMod val="50000"/>
                  </a:schemeClr>
                </a:solidFill>
                <a:latin typeface="Courier New"/>
                <a:cs typeface="Courier New"/>
              </a:rPr>
              <a:t>&gt; SELECT </a:t>
            </a:r>
            <a:r>
              <a:rPr lang="en-US" sz="1600" dirty="0" err="1">
                <a:solidFill>
                  <a:schemeClr val="accent5">
                    <a:lumMod val="50000"/>
                  </a:schemeClr>
                </a:solidFill>
                <a:latin typeface="Courier New"/>
                <a:cs typeface="Courier New"/>
              </a:rPr>
              <a:t>f.title</a:t>
            </a:r>
            <a:r>
              <a:rPr lang="en-US" sz="1600" dirty="0">
                <a:solidFill>
                  <a:schemeClr val="accent5">
                    <a:lumMod val="50000"/>
                  </a:schemeClr>
                </a:solidFill>
                <a:latin typeface="Courier New"/>
                <a:cs typeface="Courier New"/>
              </a:rPr>
              <a:t>, </a:t>
            </a:r>
            <a:r>
              <a:rPr lang="en-US" sz="1600" dirty="0" err="1">
                <a:solidFill>
                  <a:schemeClr val="accent5">
                    <a:lumMod val="50000"/>
                  </a:schemeClr>
                </a:solidFill>
                <a:latin typeface="Courier New"/>
                <a:cs typeface="Courier New"/>
              </a:rPr>
              <a:t>f_prnt.title</a:t>
            </a:r>
            <a:r>
              <a:rPr lang="en-US" sz="1600" dirty="0">
                <a:solidFill>
                  <a:schemeClr val="accent5">
                    <a:lumMod val="50000"/>
                  </a:schemeClr>
                </a:solidFill>
                <a:latin typeface="Courier New"/>
                <a:cs typeface="Courier New"/>
              </a:rPr>
              <a:t> prequel</a:t>
            </a:r>
          </a:p>
          <a:p>
            <a:r>
              <a:rPr lang="en-US" sz="1600" dirty="0">
                <a:solidFill>
                  <a:schemeClr val="accent5">
                    <a:lumMod val="50000"/>
                  </a:schemeClr>
                </a:solidFill>
                <a:latin typeface="Courier New"/>
                <a:cs typeface="Courier New"/>
              </a:rPr>
              <a:t>     -&gt; FROM film f</a:t>
            </a:r>
          </a:p>
          <a:p>
            <a:r>
              <a:rPr lang="en-US" sz="1600" dirty="0">
                <a:solidFill>
                  <a:schemeClr val="accent5">
                    <a:lumMod val="50000"/>
                  </a:schemeClr>
                </a:solidFill>
                <a:latin typeface="Courier New"/>
                <a:cs typeface="Courier New"/>
              </a:rPr>
              <a:t>     -&gt;   INNER JOIN film </a:t>
            </a:r>
            <a:r>
              <a:rPr lang="en-US" sz="1600" dirty="0" err="1">
                <a:solidFill>
                  <a:schemeClr val="accent5">
                    <a:lumMod val="50000"/>
                  </a:schemeClr>
                </a:solidFill>
                <a:latin typeface="Courier New"/>
                <a:cs typeface="Courier New"/>
              </a:rPr>
              <a:t>f_prnt</a:t>
            </a:r>
            <a:endParaRPr lang="en-US" sz="1600" dirty="0">
              <a:solidFill>
                <a:schemeClr val="accent5">
                  <a:lumMod val="50000"/>
                </a:schemeClr>
              </a:solidFill>
              <a:latin typeface="Courier New"/>
              <a:cs typeface="Courier New"/>
            </a:endParaRPr>
          </a:p>
          <a:p>
            <a:r>
              <a:rPr lang="en-US" sz="1600" dirty="0">
                <a:solidFill>
                  <a:schemeClr val="accent5">
                    <a:lumMod val="50000"/>
                  </a:schemeClr>
                </a:solidFill>
                <a:latin typeface="Courier New"/>
                <a:cs typeface="Courier New"/>
              </a:rPr>
              <a:t>     -&gt;   ON </a:t>
            </a:r>
            <a:r>
              <a:rPr lang="en-US" sz="1600" dirty="0" err="1">
                <a:solidFill>
                  <a:schemeClr val="accent5">
                    <a:lumMod val="50000"/>
                  </a:schemeClr>
                </a:solidFill>
                <a:latin typeface="Courier New"/>
                <a:cs typeface="Courier New"/>
              </a:rPr>
              <a:t>f_prnt.film_id</a:t>
            </a:r>
            <a:r>
              <a:rPr lang="en-US" sz="1600" dirty="0">
                <a:solidFill>
                  <a:schemeClr val="accent5">
                    <a:lumMod val="50000"/>
                  </a:schemeClr>
                </a:solidFill>
                <a:latin typeface="Courier New"/>
                <a:cs typeface="Courier New"/>
              </a:rPr>
              <a:t> = </a:t>
            </a:r>
            <a:r>
              <a:rPr lang="en-US" sz="1600" dirty="0" err="1">
                <a:solidFill>
                  <a:schemeClr val="accent5">
                    <a:lumMod val="50000"/>
                  </a:schemeClr>
                </a:solidFill>
                <a:latin typeface="Courier New"/>
                <a:cs typeface="Courier New"/>
              </a:rPr>
              <a:t>f.prequel_film_id</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WHERE </a:t>
            </a:r>
            <a:r>
              <a:rPr lang="en-US" sz="1600" dirty="0" err="1">
                <a:solidFill>
                  <a:schemeClr val="accent5">
                    <a:lumMod val="50000"/>
                  </a:schemeClr>
                </a:solidFill>
                <a:latin typeface="Courier New"/>
                <a:cs typeface="Courier New"/>
              </a:rPr>
              <a:t>f.prequel_film_id</a:t>
            </a:r>
            <a:r>
              <a:rPr lang="en-US" sz="1600" dirty="0">
                <a:solidFill>
                  <a:schemeClr val="accent5">
                    <a:lumMod val="50000"/>
                  </a:schemeClr>
                </a:solidFill>
                <a:latin typeface="Courier New"/>
                <a:cs typeface="Courier New"/>
              </a:rPr>
              <a:t> IS NOT NULL;  </a:t>
            </a:r>
            <a:endParaRPr lang="en-US" sz="1600" dirty="0">
              <a:solidFill>
                <a:schemeClr val="accent5">
                  <a:lumMod val="50000"/>
                </a:schemeClr>
              </a:solidFill>
              <a:latin typeface="Calibri" panose="020F0502020204030204"/>
              <a:cs typeface="Calibri" panose="020F0502020204030204"/>
            </a:endParaRPr>
          </a:p>
        </p:txBody>
      </p:sp>
      <p:sp>
        <p:nvSpPr>
          <p:cNvPr id="7" name="TextBox 6">
            <a:extLst>
              <a:ext uri="{FF2B5EF4-FFF2-40B4-BE49-F238E27FC236}">
                <a16:creationId xmlns:a16="http://schemas.microsoft.com/office/drawing/2014/main" id="{483CA1D1-3F50-4E53-8CCF-A33FBA3379EC}"/>
              </a:ext>
            </a:extLst>
          </p:cNvPr>
          <p:cNvSpPr txBox="1"/>
          <p:nvPr/>
        </p:nvSpPr>
        <p:spPr>
          <a:xfrm>
            <a:off x="660829" y="4674873"/>
            <a:ext cx="96114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rPr>
              <a:t>The results of this query will list all films in the table that have prequels, along with the prequel title.</a:t>
            </a:r>
            <a:endParaRPr lang="en-US" sz="2400" dirty="0">
              <a:solidFill>
                <a:schemeClr val="accent5">
                  <a:lumMod val="50000"/>
                </a:schemeClr>
              </a:solidFill>
              <a:cs typeface="Calibri"/>
            </a:endParaRPr>
          </a:p>
        </p:txBody>
      </p:sp>
    </p:spTree>
    <p:extLst>
      <p:ext uri="{BB962C8B-B14F-4D97-AF65-F5344CB8AC3E}">
        <p14:creationId xmlns:p14="http://schemas.microsoft.com/office/powerpoint/2010/main" val="420089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73812"/>
            <a:ext cx="9144000" cy="6006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5">
                    <a:lumMod val="50000"/>
                  </a:schemeClr>
                </a:solidFill>
              </a:rPr>
              <a:t>What </a:t>
            </a:r>
            <a:r>
              <a:rPr lang="en-US" sz="4000" b="1">
                <a:solidFill>
                  <a:schemeClr val="accent5">
                    <a:lumMod val="50000"/>
                  </a:schemeClr>
                </a:solidFill>
              </a:rPr>
              <a:t>This</a:t>
            </a:r>
            <a:r>
              <a:rPr lang="en-US" b="1">
                <a:solidFill>
                  <a:schemeClr val="accent5">
                    <a:lumMod val="50000"/>
                  </a:schemeClr>
                </a:solidFill>
              </a:rPr>
              <a:t> PowerPoint Covers:</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872824"/>
            <a:ext cx="8500754" cy="37605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200" dirty="0">
                <a:solidFill>
                  <a:schemeClr val="accent5">
                    <a:lumMod val="50000"/>
                  </a:schemeClr>
                </a:solidFill>
                <a:ea typeface="+mn-lt"/>
                <a:cs typeface="+mn-lt"/>
              </a:rPr>
              <a:t>Learn how to perform a cross join to get a Cartesian product.</a:t>
            </a:r>
            <a:endParaRPr lang="en-US" sz="2200">
              <a:solidFill>
                <a:schemeClr val="accent5">
                  <a:lumMod val="50000"/>
                </a:schemeClr>
              </a:solidFill>
              <a:cs typeface="Calibri"/>
            </a:endParaRPr>
          </a:p>
          <a:p>
            <a:pPr>
              <a:defRPr/>
            </a:pPr>
            <a:r>
              <a:rPr lang="en-US" sz="2200" dirty="0">
                <a:solidFill>
                  <a:schemeClr val="accent5">
                    <a:lumMod val="50000"/>
                  </a:schemeClr>
                </a:solidFill>
                <a:ea typeface="+mn-lt"/>
                <a:cs typeface="+mn-lt"/>
              </a:rPr>
              <a:t>Learn how to perform an inner join </a:t>
            </a:r>
            <a:r>
              <a:rPr kumimoji="0" lang="en-US" sz="2200" b="0" i="0" u="none" strike="noStrike" kern="1200" cap="none" spc="0" normalizeH="0" baseline="0" noProof="0" dirty="0">
                <a:ln>
                  <a:noFill/>
                </a:ln>
                <a:solidFill>
                  <a:schemeClr val="accent5">
                    <a:lumMod val="50000"/>
                  </a:schemeClr>
                </a:solidFill>
                <a:effectLst/>
                <a:uLnTx/>
                <a:uFillTx/>
                <a:ea typeface="+mn-lt"/>
                <a:cs typeface="+mn-lt"/>
              </a:rPr>
              <a:t>to </a:t>
            </a:r>
            <a:r>
              <a:rPr lang="en-US" sz="2200" dirty="0">
                <a:solidFill>
                  <a:schemeClr val="accent5">
                    <a:lumMod val="50000"/>
                  </a:schemeClr>
                </a:solidFill>
                <a:ea typeface="+mn-lt"/>
                <a:cs typeface="+mn-lt"/>
              </a:rPr>
              <a:t>get </a:t>
            </a:r>
            <a:r>
              <a:rPr kumimoji="0" lang="en-US" sz="2200" b="0" i="0" u="none" strike="noStrike" kern="1200" cap="none" spc="0" normalizeH="0" baseline="0" noProof="0" dirty="0">
                <a:ln>
                  <a:noFill/>
                </a:ln>
                <a:solidFill>
                  <a:schemeClr val="accent5">
                    <a:lumMod val="50000"/>
                  </a:schemeClr>
                </a:solidFill>
                <a:effectLst/>
                <a:uLnTx/>
                <a:uFillTx/>
                <a:ea typeface="+mn-lt"/>
                <a:cs typeface="+mn-lt"/>
              </a:rPr>
              <a:t>the </a:t>
            </a:r>
            <a:r>
              <a:rPr lang="en-US" sz="2200" dirty="0">
                <a:solidFill>
                  <a:schemeClr val="accent5">
                    <a:lumMod val="50000"/>
                  </a:schemeClr>
                </a:solidFill>
                <a:ea typeface="+mn-lt"/>
                <a:cs typeface="+mn-lt"/>
              </a:rPr>
              <a:t>intersection or match between two tables that share a column or set of column values.</a:t>
            </a:r>
            <a:endParaRPr lang="en-US" sz="2200">
              <a:solidFill>
                <a:schemeClr val="accent5">
                  <a:lumMod val="50000"/>
                </a:schemeClr>
              </a:solidFill>
              <a:cs typeface="Calibri"/>
            </a:endParaRPr>
          </a:p>
          <a:p>
            <a:pPr>
              <a:defRPr/>
            </a:pPr>
            <a:r>
              <a:rPr lang="en-US" sz="2200" dirty="0">
                <a:solidFill>
                  <a:schemeClr val="accent5">
                    <a:lumMod val="50000"/>
                  </a:schemeClr>
                </a:solidFill>
                <a:ea typeface="+mn-lt"/>
                <a:cs typeface="+mn-lt"/>
              </a:rPr>
              <a:t>Learn how to perform an inner join to get the intersection or match between </a:t>
            </a:r>
            <a:r>
              <a:rPr kumimoji="0" lang="en-US" sz="2200" b="0" i="0" u="none" strike="noStrike" kern="1200" cap="none" spc="0" normalizeH="0" baseline="0" noProof="0" dirty="0">
                <a:ln>
                  <a:noFill/>
                </a:ln>
                <a:solidFill>
                  <a:schemeClr val="accent5">
                    <a:lumMod val="50000"/>
                  </a:schemeClr>
                </a:solidFill>
                <a:effectLst/>
                <a:uLnTx/>
                <a:uFillTx/>
                <a:ea typeface="+mn-lt"/>
                <a:cs typeface="+mn-lt"/>
              </a:rPr>
              <a:t>a </a:t>
            </a:r>
            <a:r>
              <a:rPr lang="en-US" sz="2200" dirty="0">
                <a:solidFill>
                  <a:schemeClr val="accent5">
                    <a:lumMod val="50000"/>
                  </a:schemeClr>
                </a:solidFill>
                <a:ea typeface="+mn-lt"/>
                <a:cs typeface="+mn-lt"/>
              </a:rPr>
              <a:t>table and subquery result set that share </a:t>
            </a:r>
            <a:r>
              <a:rPr kumimoji="0" lang="en-US" sz="2200" b="0" i="0" u="none" strike="noStrike" kern="1200" cap="none" spc="0" normalizeH="0" baseline="0" noProof="0" dirty="0">
                <a:ln>
                  <a:noFill/>
                </a:ln>
                <a:solidFill>
                  <a:schemeClr val="accent5">
                    <a:lumMod val="50000"/>
                  </a:schemeClr>
                </a:solidFill>
                <a:effectLst/>
                <a:uLnTx/>
                <a:uFillTx/>
                <a:ea typeface="+mn-lt"/>
                <a:cs typeface="+mn-lt"/>
              </a:rPr>
              <a:t>a </a:t>
            </a:r>
            <a:r>
              <a:rPr lang="en-US" sz="2200" dirty="0">
                <a:solidFill>
                  <a:schemeClr val="accent5">
                    <a:lumMod val="50000"/>
                  </a:schemeClr>
                </a:solidFill>
                <a:ea typeface="+mn-lt"/>
                <a:cs typeface="+mn-lt"/>
              </a:rPr>
              <a:t>column or set of column values.</a:t>
            </a:r>
            <a:endParaRPr lang="en-US" sz="2200">
              <a:solidFill>
                <a:schemeClr val="accent5">
                  <a:lumMod val="50000"/>
                </a:schemeClr>
              </a:solidFill>
              <a:cs typeface="Calibri"/>
            </a:endParaRPr>
          </a:p>
          <a:p>
            <a:pPr>
              <a:defRPr/>
            </a:pPr>
            <a:r>
              <a:rPr lang="en-US" sz="2200" dirty="0">
                <a:solidFill>
                  <a:schemeClr val="accent5">
                    <a:lumMod val="50000"/>
                  </a:schemeClr>
                </a:solidFill>
                <a:ea typeface="+mn-lt"/>
                <a:cs typeface="+mn-lt"/>
              </a:rPr>
              <a:t>Learn how to perform an inner join to get </a:t>
            </a:r>
            <a:r>
              <a:rPr kumimoji="0" lang="en-US" sz="2200" b="0" i="0" u="none" strike="noStrike" kern="1200" cap="none" spc="0" normalizeH="0" baseline="0" noProof="0" dirty="0">
                <a:ln>
                  <a:noFill/>
                </a:ln>
                <a:solidFill>
                  <a:schemeClr val="accent5">
                    <a:lumMod val="50000"/>
                  </a:schemeClr>
                </a:solidFill>
                <a:effectLst/>
                <a:uLnTx/>
                <a:uFillTx/>
                <a:ea typeface="+mn-lt"/>
                <a:cs typeface="+mn-lt"/>
              </a:rPr>
              <a:t>the </a:t>
            </a:r>
            <a:r>
              <a:rPr lang="en-US" sz="2200" dirty="0">
                <a:solidFill>
                  <a:schemeClr val="accent5">
                    <a:lumMod val="50000"/>
                  </a:schemeClr>
                </a:solidFill>
                <a:ea typeface="+mn-lt"/>
                <a:cs typeface="+mn-lt"/>
              </a:rPr>
              <a:t>intersection or match between three or more tables that share a set of columns values..</a:t>
            </a:r>
            <a:endParaRPr lang="en-US" sz="2200">
              <a:solidFill>
                <a:schemeClr val="accent5">
                  <a:lumMod val="50000"/>
                </a:schemeClr>
              </a:solidFill>
              <a:cs typeface="Calibri"/>
            </a:endParaRPr>
          </a:p>
          <a:p>
            <a:pPr>
              <a:defRPr/>
            </a:pPr>
            <a:r>
              <a:rPr lang="en-US" sz="2200" dirty="0">
                <a:solidFill>
                  <a:schemeClr val="accent5">
                    <a:lumMod val="50000"/>
                  </a:schemeClr>
                </a:solidFill>
                <a:ea typeface="+mn-lt"/>
                <a:cs typeface="+mn-lt"/>
              </a:rPr>
              <a:t>Learn how </a:t>
            </a:r>
            <a:r>
              <a:rPr kumimoji="0" lang="en-US" sz="2200" b="0" i="0" u="none" strike="noStrike" kern="1200" cap="none" spc="0" normalizeH="0" baseline="0" noProof="0" dirty="0">
                <a:ln>
                  <a:noFill/>
                </a:ln>
                <a:solidFill>
                  <a:schemeClr val="accent5">
                    <a:lumMod val="50000"/>
                  </a:schemeClr>
                </a:solidFill>
                <a:effectLst/>
                <a:uLnTx/>
                <a:uFillTx/>
                <a:ea typeface="+mn-lt"/>
                <a:cs typeface="+mn-lt"/>
              </a:rPr>
              <a:t>to </a:t>
            </a:r>
            <a:r>
              <a:rPr lang="en-US" sz="2200" dirty="0">
                <a:solidFill>
                  <a:schemeClr val="accent5">
                    <a:lumMod val="50000"/>
                  </a:schemeClr>
                </a:solidFill>
                <a:ea typeface="+mn-lt"/>
                <a:cs typeface="+mn-lt"/>
              </a:rPr>
              <a:t>perform self-joins between two copies of the same table by using table aliases.</a:t>
            </a:r>
            <a:endParaRPr lang="en-US" sz="2200">
              <a:solidFill>
                <a:schemeClr val="accent5">
                  <a:lumMod val="50000"/>
                </a:schemeClr>
              </a:solidFill>
              <a:cs typeface="Calibri"/>
            </a:endParaRPr>
          </a:p>
          <a:p>
            <a:pPr marL="228600" marR="0" lvl="0" indent="-228600" algn="l" defTabSz="914400">
              <a:lnSpc>
                <a:spcPct val="90000"/>
              </a:lnSpc>
              <a:spcBef>
                <a:spcPts val="1000"/>
              </a:spcBef>
              <a:spcAft>
                <a:spcPts val="0"/>
              </a:spcAft>
              <a:buClrTx/>
              <a:buSzTx/>
              <a:buFont typeface="Arial" panose="020B0604020202020204" pitchFamily="34" charset="0"/>
              <a:buChar char="•"/>
              <a:tabLst/>
              <a:defRPr/>
            </a:pPr>
            <a:endParaRPr lang="en-US" sz="2400" b="0" i="0" u="none" strike="noStrike" kern="1200" cap="none" spc="0" normalizeH="0" baseline="0" noProof="0" dirty="0">
              <a:ln>
                <a:noFill/>
              </a:ln>
              <a:solidFill>
                <a:schemeClr val="accent5">
                  <a:lumMod val="50000"/>
                </a:schemeClr>
              </a:solidFill>
              <a:effectLst/>
              <a:uLnTx/>
              <a:uFillTx/>
              <a:latin typeface="Calibri"/>
              <a:cs typeface="Calibri"/>
            </a:endParaRPr>
          </a:p>
        </p:txBody>
      </p:sp>
      <p:sp>
        <p:nvSpPr>
          <p:cNvPr id="4" name="TextBox 3"/>
          <p:cNvSpPr txBox="1"/>
          <p:nvPr/>
        </p:nvSpPr>
        <p:spPr>
          <a:xfrm>
            <a:off x="2308833" y="6228694"/>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375334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69856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Performing a Join</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1582436"/>
            <a:ext cx="919445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5">
                    <a:lumMod val="50000"/>
                  </a:schemeClr>
                </a:solidFill>
                <a:cs typeface="Calibri"/>
              </a:rPr>
              <a:t>Retrieving information from two tables requires a query that instructs the server to use the foreign key to act as a transport between the two tables. This allows information to be collected from both tables in one query. </a:t>
            </a:r>
          </a:p>
          <a:p>
            <a:endParaRPr lang="en-US" sz="2400">
              <a:solidFill>
                <a:schemeClr val="accent5">
                  <a:lumMod val="50000"/>
                </a:schemeClr>
              </a:solidFill>
              <a:cs typeface="Calibri"/>
            </a:endParaRPr>
          </a:p>
          <a:p>
            <a:r>
              <a:rPr lang="en-US" sz="2400">
                <a:solidFill>
                  <a:schemeClr val="accent5">
                    <a:lumMod val="50000"/>
                  </a:schemeClr>
                </a:solidFill>
                <a:cs typeface="Calibri"/>
              </a:rPr>
              <a:t>This collection operation is called join.</a:t>
            </a:r>
          </a:p>
        </p:txBody>
      </p:sp>
    </p:spTree>
    <p:extLst>
      <p:ext uri="{BB962C8B-B14F-4D97-AF65-F5344CB8AC3E}">
        <p14:creationId xmlns:p14="http://schemas.microsoft.com/office/powerpoint/2010/main" val="208109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69856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Cartesian Product</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1509513"/>
            <a:ext cx="91944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5">
                    <a:lumMod val="50000"/>
                  </a:schemeClr>
                </a:solidFill>
                <a:cs typeface="Calibri"/>
              </a:rPr>
              <a:t>If we do not specify in the query how to join tables, the server will generate every permutation of the two tables. That is, the server will join every item in one table with every item of the other table</a:t>
            </a:r>
            <a:endParaRPr lang="en-US">
              <a:solidFill>
                <a:schemeClr val="accent5">
                  <a:lumMod val="50000"/>
                </a:schemeClr>
              </a:solidFill>
            </a:endParaRPr>
          </a:p>
          <a:p>
            <a:endParaRPr lang="en-US" sz="2400">
              <a:solidFill>
                <a:schemeClr val="accent5">
                  <a:lumMod val="50000"/>
                </a:schemeClr>
              </a:solidFill>
              <a:cs typeface="Calibri"/>
            </a:endParaRPr>
          </a:p>
          <a:p>
            <a:r>
              <a:rPr lang="en-US" sz="2400">
                <a:solidFill>
                  <a:schemeClr val="accent5">
                    <a:lumMod val="50000"/>
                  </a:schemeClr>
                </a:solidFill>
                <a:cs typeface="Calibri"/>
              </a:rPr>
              <a:t>Suppose there are 30 items in Table 1, and 43 items in Table 2. Without defining how to join the tables, the server will generate these permutations:</a:t>
            </a:r>
          </a:p>
          <a:p>
            <a:r>
              <a:rPr lang="en-US" sz="2400">
                <a:solidFill>
                  <a:schemeClr val="accent5">
                    <a:lumMod val="50000"/>
                  </a:schemeClr>
                </a:solidFill>
                <a:cs typeface="Calibri"/>
              </a:rPr>
              <a:t>       30 x 43 = 1,290 results</a:t>
            </a:r>
          </a:p>
          <a:p>
            <a:endParaRPr lang="en-US" sz="2400">
              <a:solidFill>
                <a:schemeClr val="accent5">
                  <a:lumMod val="50000"/>
                </a:schemeClr>
              </a:solidFill>
              <a:cs typeface="Calibri"/>
            </a:endParaRPr>
          </a:p>
          <a:p>
            <a:r>
              <a:rPr lang="en-US" sz="2400">
                <a:solidFill>
                  <a:schemeClr val="accent5">
                    <a:lumMod val="50000"/>
                  </a:schemeClr>
                </a:solidFill>
                <a:cs typeface="Calibri"/>
              </a:rPr>
              <a:t>This generation of every permutation is called a </a:t>
            </a:r>
            <a:r>
              <a:rPr lang="en-US" sz="2400" i="1">
                <a:solidFill>
                  <a:schemeClr val="accent5">
                    <a:lumMod val="50000"/>
                  </a:schemeClr>
                </a:solidFill>
                <a:cs typeface="Calibri"/>
              </a:rPr>
              <a:t>Cartesian Product</a:t>
            </a:r>
            <a:r>
              <a:rPr lang="en-US" sz="2400">
                <a:solidFill>
                  <a:schemeClr val="accent5">
                    <a:lumMod val="50000"/>
                  </a:schemeClr>
                </a:solidFill>
                <a:cs typeface="Calibri"/>
              </a:rPr>
              <a:t>.</a:t>
            </a:r>
          </a:p>
          <a:p>
            <a:endParaRPr lang="en-US" sz="2400">
              <a:solidFill>
                <a:schemeClr val="accent5">
                  <a:lumMod val="50000"/>
                </a:schemeClr>
              </a:solidFill>
              <a:cs typeface="Calibri"/>
            </a:endParaRPr>
          </a:p>
          <a:p>
            <a:r>
              <a:rPr lang="en-US" sz="2400">
                <a:solidFill>
                  <a:schemeClr val="accent5">
                    <a:lumMod val="50000"/>
                  </a:schemeClr>
                </a:solidFill>
                <a:cs typeface="Calibri"/>
              </a:rPr>
              <a:t>The joining of two tables in this way is called </a:t>
            </a:r>
            <a:r>
              <a:rPr lang="en-US" sz="2400" i="1">
                <a:solidFill>
                  <a:schemeClr val="accent5">
                    <a:lumMod val="50000"/>
                  </a:schemeClr>
                </a:solidFill>
                <a:cs typeface="Calibri"/>
              </a:rPr>
              <a:t>cross join.</a:t>
            </a:r>
            <a:endParaRPr lang="en-US" sz="2400">
              <a:solidFill>
                <a:schemeClr val="accent5">
                  <a:lumMod val="50000"/>
                </a:schemeClr>
              </a:solidFill>
              <a:cs typeface="Calibri"/>
            </a:endParaRPr>
          </a:p>
        </p:txBody>
      </p:sp>
    </p:spTree>
    <p:extLst>
      <p:ext uri="{BB962C8B-B14F-4D97-AF65-F5344CB8AC3E}">
        <p14:creationId xmlns:p14="http://schemas.microsoft.com/office/powerpoint/2010/main" val="54363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69856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Inner Join</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8" y="2448568"/>
            <a:ext cx="91944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cs typeface="Calibri"/>
              </a:rPr>
              <a:t>A query needs to describe how the two tables are related in order to return a single row for each item.  For example:</a:t>
            </a:r>
          </a:p>
        </p:txBody>
      </p:sp>
      <p:sp>
        <p:nvSpPr>
          <p:cNvPr id="5" name="TextBox 4">
            <a:extLst>
              <a:ext uri="{FF2B5EF4-FFF2-40B4-BE49-F238E27FC236}">
                <a16:creationId xmlns:a16="http://schemas.microsoft.com/office/drawing/2014/main" id="{BD51E409-711E-42BA-A7FE-A049E0F4F711}"/>
              </a:ext>
            </a:extLst>
          </p:cNvPr>
          <p:cNvSpPr txBox="1"/>
          <p:nvPr/>
        </p:nvSpPr>
        <p:spPr>
          <a:xfrm>
            <a:off x="660829" y="3429000"/>
            <a:ext cx="86847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accent5">
                    <a:lumMod val="50000"/>
                  </a:schemeClr>
                </a:solidFill>
                <a:latin typeface="Courier New"/>
                <a:cs typeface="Courier New"/>
              </a:rPr>
              <a:t>mysql</a:t>
            </a:r>
            <a:r>
              <a:rPr lang="en-US" dirty="0">
                <a:solidFill>
                  <a:schemeClr val="accent5">
                    <a:lumMod val="50000"/>
                  </a:schemeClr>
                </a:solidFill>
                <a:latin typeface="Courier New"/>
                <a:cs typeface="Courier New"/>
              </a:rPr>
              <a:t>&gt; SELECT </a:t>
            </a:r>
            <a:r>
              <a:rPr lang="en-US" dirty="0" err="1">
                <a:solidFill>
                  <a:schemeClr val="accent5">
                    <a:lumMod val="50000"/>
                  </a:schemeClr>
                </a:solidFill>
                <a:latin typeface="Courier New"/>
                <a:cs typeface="Courier New"/>
              </a:rPr>
              <a:t>c.first_name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c.last_name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a.address</a:t>
            </a:r>
            <a:endParaRPr lang="en-US" dirty="0">
              <a:solidFill>
                <a:schemeClr val="accent5">
                  <a:lumMod val="50000"/>
                </a:schemeClr>
              </a:solidFill>
              <a:latin typeface="Courier New"/>
              <a:cs typeface="Courier New"/>
            </a:endParaRPr>
          </a:p>
          <a:p>
            <a:r>
              <a:rPr lang="en-US" dirty="0">
                <a:solidFill>
                  <a:schemeClr val="accent5">
                    <a:lumMod val="50000"/>
                  </a:schemeClr>
                </a:solidFill>
                <a:latin typeface="Courier New"/>
                <a:cs typeface="Courier New"/>
              </a:rPr>
              <a:t>     -&gt; FROM customer c JOIN address a</a:t>
            </a:r>
          </a:p>
          <a:p>
            <a:r>
              <a:rPr lang="en-US" dirty="0">
                <a:solidFill>
                  <a:schemeClr val="accent5">
                    <a:lumMod val="50000"/>
                  </a:schemeClr>
                </a:solidFill>
                <a:latin typeface="Courier New"/>
                <a:cs typeface="Courier New"/>
              </a:rPr>
              <a:t>     -&gt;   ON </a:t>
            </a:r>
            <a:r>
              <a:rPr lang="en-US" dirty="0" err="1">
                <a:solidFill>
                  <a:schemeClr val="accent5">
                    <a:lumMod val="50000"/>
                  </a:schemeClr>
                </a:solidFill>
                <a:latin typeface="Courier New"/>
                <a:cs typeface="Courier New"/>
              </a:rPr>
              <a:t>c.address_id</a:t>
            </a:r>
            <a:r>
              <a:rPr lang="en-US" dirty="0">
                <a:solidFill>
                  <a:schemeClr val="accent5">
                    <a:lumMod val="50000"/>
                  </a:schemeClr>
                </a:solidFill>
                <a:latin typeface="Courier New"/>
                <a:cs typeface="Courier New"/>
              </a:rPr>
              <a:t> = </a:t>
            </a:r>
            <a:r>
              <a:rPr lang="en-US" dirty="0" err="1">
                <a:solidFill>
                  <a:schemeClr val="accent5">
                    <a:lumMod val="50000"/>
                  </a:schemeClr>
                </a:solidFill>
                <a:latin typeface="Courier New"/>
                <a:cs typeface="Courier New"/>
              </a:rPr>
              <a:t>a.address_id</a:t>
            </a:r>
            <a:r>
              <a:rPr lang="en-US" dirty="0">
                <a:solidFill>
                  <a:schemeClr val="accent5">
                    <a:lumMod val="50000"/>
                  </a:schemeClr>
                </a:solidFill>
                <a:latin typeface="Courier New"/>
                <a:cs typeface="Courier New"/>
              </a:rPr>
              <a:t>;</a:t>
            </a:r>
          </a:p>
        </p:txBody>
      </p:sp>
      <p:sp>
        <p:nvSpPr>
          <p:cNvPr id="6" name="TextBox 5">
            <a:extLst>
              <a:ext uri="{FF2B5EF4-FFF2-40B4-BE49-F238E27FC236}">
                <a16:creationId xmlns:a16="http://schemas.microsoft.com/office/drawing/2014/main" id="{9D3AA631-D225-4E57-AF10-62F4BEC622A0}"/>
              </a:ext>
            </a:extLst>
          </p:cNvPr>
          <p:cNvSpPr txBox="1"/>
          <p:nvPr/>
        </p:nvSpPr>
        <p:spPr>
          <a:xfrm>
            <a:off x="660829" y="4360165"/>
            <a:ext cx="91944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cs typeface="Calibri"/>
              </a:rPr>
              <a:t>If there is a value in one table, but not the other, the join will fail for that row, and the results will not be included in the results. This is called an </a:t>
            </a:r>
            <a:r>
              <a:rPr lang="en-US" sz="2400" i="1" dirty="0">
                <a:solidFill>
                  <a:schemeClr val="accent5">
                    <a:lumMod val="50000"/>
                  </a:schemeClr>
                </a:solidFill>
                <a:cs typeface="Calibri"/>
              </a:rPr>
              <a:t>inner join</a:t>
            </a:r>
            <a:r>
              <a:rPr lang="en-US" sz="2400" dirty="0">
                <a:solidFill>
                  <a:schemeClr val="accent5">
                    <a:lumMod val="50000"/>
                  </a:schemeClr>
                </a:solidFill>
                <a:cs typeface="Calibri"/>
              </a:rPr>
              <a:t> when accompanied by a join statement. This is the the default join function run by the server with a join statement. </a:t>
            </a:r>
          </a:p>
        </p:txBody>
      </p:sp>
    </p:spTree>
    <p:extLst>
      <p:ext uri="{BB962C8B-B14F-4D97-AF65-F5344CB8AC3E}">
        <p14:creationId xmlns:p14="http://schemas.microsoft.com/office/powerpoint/2010/main" val="71478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781976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Inner Join Between Two Tables</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2598003"/>
            <a:ext cx="91944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cs typeface="Calibri"/>
              </a:rPr>
              <a:t>There are several different type of joins. It is wise to get into the habit of specifying the join type, even if it is the default </a:t>
            </a:r>
            <a:r>
              <a:rPr lang="en-US" sz="2400" i="1" dirty="0">
                <a:solidFill>
                  <a:schemeClr val="accent5">
                    <a:lumMod val="50000"/>
                  </a:schemeClr>
                </a:solidFill>
                <a:cs typeface="Calibri"/>
              </a:rPr>
              <a:t>inner join</a:t>
            </a:r>
            <a:r>
              <a:rPr lang="en-US" sz="2400" dirty="0">
                <a:solidFill>
                  <a:schemeClr val="accent5">
                    <a:lumMod val="50000"/>
                  </a:schemeClr>
                </a:solidFill>
                <a:cs typeface="Calibri"/>
              </a:rPr>
              <a:t>.</a:t>
            </a:r>
            <a:endParaRPr lang="en-US" dirty="0">
              <a:solidFill>
                <a:schemeClr val="accent5">
                  <a:lumMod val="50000"/>
                </a:schemeClr>
              </a:solidFill>
            </a:endParaRPr>
          </a:p>
        </p:txBody>
      </p:sp>
      <p:sp>
        <p:nvSpPr>
          <p:cNvPr id="5" name="TextBox 4">
            <a:extLst>
              <a:ext uri="{FF2B5EF4-FFF2-40B4-BE49-F238E27FC236}">
                <a16:creationId xmlns:a16="http://schemas.microsoft.com/office/drawing/2014/main" id="{BD51E409-711E-42BA-A7FE-A049E0F4F711}"/>
              </a:ext>
            </a:extLst>
          </p:cNvPr>
          <p:cNvSpPr txBox="1"/>
          <p:nvPr/>
        </p:nvSpPr>
        <p:spPr>
          <a:xfrm>
            <a:off x="660829" y="3429000"/>
            <a:ext cx="86847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accent5">
                    <a:lumMod val="50000"/>
                  </a:schemeClr>
                </a:solidFill>
                <a:latin typeface="Courier New"/>
                <a:cs typeface="Courier New"/>
              </a:rPr>
              <a:t>mysql</a:t>
            </a:r>
            <a:r>
              <a:rPr lang="en-US" dirty="0">
                <a:solidFill>
                  <a:schemeClr val="accent5">
                    <a:lumMod val="50000"/>
                  </a:schemeClr>
                </a:solidFill>
                <a:latin typeface="Courier New"/>
                <a:cs typeface="Courier New"/>
              </a:rPr>
              <a:t>&gt; SELECT </a:t>
            </a:r>
            <a:r>
              <a:rPr lang="en-US" dirty="0" err="1">
                <a:solidFill>
                  <a:schemeClr val="accent5">
                    <a:lumMod val="50000"/>
                  </a:schemeClr>
                </a:solidFill>
                <a:latin typeface="Courier New"/>
                <a:cs typeface="Courier New"/>
              </a:rPr>
              <a:t>c.first_name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c.last_name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a.address</a:t>
            </a:r>
            <a:endParaRPr lang="en-US" dirty="0">
              <a:solidFill>
                <a:schemeClr val="accent5">
                  <a:lumMod val="50000"/>
                </a:schemeClr>
              </a:solidFill>
              <a:latin typeface="Courier New"/>
              <a:cs typeface="Courier New"/>
            </a:endParaRPr>
          </a:p>
          <a:p>
            <a:r>
              <a:rPr lang="en-US" dirty="0">
                <a:solidFill>
                  <a:schemeClr val="accent5">
                    <a:lumMod val="50000"/>
                  </a:schemeClr>
                </a:solidFill>
                <a:latin typeface="Courier New"/>
                <a:cs typeface="Courier New"/>
              </a:rPr>
              <a:t>     -&gt; FROM customer c INNER JOIN address a</a:t>
            </a:r>
          </a:p>
          <a:p>
            <a:r>
              <a:rPr lang="en-US" dirty="0">
                <a:solidFill>
                  <a:schemeClr val="accent5">
                    <a:lumMod val="50000"/>
                  </a:schemeClr>
                </a:solidFill>
                <a:latin typeface="Courier New"/>
                <a:cs typeface="Courier New"/>
              </a:rPr>
              <a:t>     -&gt;   ON </a:t>
            </a:r>
            <a:r>
              <a:rPr lang="en-US" dirty="0" err="1">
                <a:solidFill>
                  <a:schemeClr val="accent5">
                    <a:lumMod val="50000"/>
                  </a:schemeClr>
                </a:solidFill>
                <a:latin typeface="Courier New"/>
                <a:cs typeface="Courier New"/>
              </a:rPr>
              <a:t>c.address_id</a:t>
            </a:r>
            <a:r>
              <a:rPr lang="en-US" dirty="0">
                <a:solidFill>
                  <a:schemeClr val="accent5">
                    <a:lumMod val="50000"/>
                  </a:schemeClr>
                </a:solidFill>
                <a:latin typeface="Courier New"/>
                <a:cs typeface="Courier New"/>
              </a:rPr>
              <a:t> = </a:t>
            </a:r>
            <a:r>
              <a:rPr lang="en-US" dirty="0" err="1">
                <a:solidFill>
                  <a:schemeClr val="accent5">
                    <a:lumMod val="50000"/>
                  </a:schemeClr>
                </a:solidFill>
                <a:latin typeface="Courier New"/>
                <a:cs typeface="Courier New"/>
              </a:rPr>
              <a:t>a.address_id</a:t>
            </a:r>
            <a:r>
              <a:rPr lang="en-US" dirty="0">
                <a:solidFill>
                  <a:schemeClr val="accent5">
                    <a:lumMod val="50000"/>
                  </a:schemeClr>
                </a:solidFill>
                <a:latin typeface="Courier New"/>
                <a:cs typeface="Courier New"/>
              </a:rPr>
              <a:t>;</a:t>
            </a:r>
          </a:p>
        </p:txBody>
      </p:sp>
    </p:spTree>
    <p:extLst>
      <p:ext uri="{BB962C8B-B14F-4D97-AF65-F5344CB8AC3E}">
        <p14:creationId xmlns:p14="http://schemas.microsoft.com/office/powerpoint/2010/main" val="414503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84942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Inner Join Between Two Tables</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2598003"/>
            <a:ext cx="91944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cs typeface="Calibri"/>
              </a:rPr>
              <a:t>There are several different type of joins. It is wise to get into the habit of specifying the join type, even if it is the default </a:t>
            </a:r>
            <a:r>
              <a:rPr lang="en-US" sz="2400" i="1" dirty="0">
                <a:solidFill>
                  <a:schemeClr val="accent5">
                    <a:lumMod val="50000"/>
                  </a:schemeClr>
                </a:solidFill>
                <a:cs typeface="Calibri"/>
              </a:rPr>
              <a:t>inner join</a:t>
            </a:r>
            <a:r>
              <a:rPr lang="en-US" sz="2400" dirty="0">
                <a:solidFill>
                  <a:schemeClr val="accent5">
                    <a:lumMod val="50000"/>
                  </a:schemeClr>
                </a:solidFill>
                <a:cs typeface="Calibri"/>
              </a:rPr>
              <a:t>.</a:t>
            </a:r>
            <a:endParaRPr lang="en-US" dirty="0">
              <a:solidFill>
                <a:schemeClr val="accent5">
                  <a:lumMod val="50000"/>
                </a:schemeClr>
              </a:solidFill>
            </a:endParaRPr>
          </a:p>
        </p:txBody>
      </p:sp>
      <p:sp>
        <p:nvSpPr>
          <p:cNvPr id="5" name="TextBox 4">
            <a:extLst>
              <a:ext uri="{FF2B5EF4-FFF2-40B4-BE49-F238E27FC236}">
                <a16:creationId xmlns:a16="http://schemas.microsoft.com/office/drawing/2014/main" id="{BD51E409-711E-42BA-A7FE-A049E0F4F711}"/>
              </a:ext>
            </a:extLst>
          </p:cNvPr>
          <p:cNvSpPr txBox="1"/>
          <p:nvPr/>
        </p:nvSpPr>
        <p:spPr>
          <a:xfrm>
            <a:off x="660829" y="3429000"/>
            <a:ext cx="86847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accent5">
                    <a:lumMod val="50000"/>
                  </a:schemeClr>
                </a:solidFill>
                <a:latin typeface="Courier New"/>
                <a:cs typeface="Courier New"/>
              </a:rPr>
              <a:t>mysql</a:t>
            </a:r>
            <a:r>
              <a:rPr lang="en-US" dirty="0">
                <a:solidFill>
                  <a:schemeClr val="accent5">
                    <a:lumMod val="50000"/>
                  </a:schemeClr>
                </a:solidFill>
                <a:latin typeface="Courier New"/>
                <a:cs typeface="Courier New"/>
              </a:rPr>
              <a:t>&gt; SELECT </a:t>
            </a:r>
            <a:r>
              <a:rPr lang="en-US" dirty="0" err="1">
                <a:solidFill>
                  <a:schemeClr val="accent5">
                    <a:lumMod val="50000"/>
                  </a:schemeClr>
                </a:solidFill>
                <a:latin typeface="Courier New"/>
                <a:cs typeface="Courier New"/>
              </a:rPr>
              <a:t>c.first_name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c.last_name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a.address</a:t>
            </a:r>
            <a:endParaRPr lang="en-US" dirty="0">
              <a:solidFill>
                <a:schemeClr val="accent5">
                  <a:lumMod val="50000"/>
                </a:schemeClr>
              </a:solidFill>
              <a:latin typeface="Courier New"/>
              <a:cs typeface="Courier New"/>
            </a:endParaRPr>
          </a:p>
          <a:p>
            <a:r>
              <a:rPr lang="en-US" dirty="0">
                <a:solidFill>
                  <a:schemeClr val="accent5">
                    <a:lumMod val="50000"/>
                  </a:schemeClr>
                </a:solidFill>
                <a:latin typeface="Courier New"/>
                <a:cs typeface="Courier New"/>
              </a:rPr>
              <a:t>     -&gt; FROM customer c INNER JOIN address a</a:t>
            </a:r>
          </a:p>
          <a:p>
            <a:r>
              <a:rPr lang="en-US" dirty="0">
                <a:solidFill>
                  <a:schemeClr val="accent5">
                    <a:lumMod val="50000"/>
                  </a:schemeClr>
                </a:solidFill>
                <a:latin typeface="Courier New"/>
                <a:cs typeface="Courier New"/>
              </a:rPr>
              <a:t>     -&gt;   ON </a:t>
            </a:r>
            <a:r>
              <a:rPr lang="en-US" dirty="0" err="1">
                <a:solidFill>
                  <a:schemeClr val="accent5">
                    <a:lumMod val="50000"/>
                  </a:schemeClr>
                </a:solidFill>
                <a:latin typeface="Courier New"/>
                <a:cs typeface="Courier New"/>
              </a:rPr>
              <a:t>c.address_id</a:t>
            </a:r>
            <a:r>
              <a:rPr lang="en-US" dirty="0">
                <a:solidFill>
                  <a:schemeClr val="accent5">
                    <a:lumMod val="50000"/>
                  </a:schemeClr>
                </a:solidFill>
                <a:latin typeface="Courier New"/>
                <a:cs typeface="Courier New"/>
              </a:rPr>
              <a:t> = </a:t>
            </a:r>
            <a:r>
              <a:rPr lang="en-US" dirty="0" err="1">
                <a:solidFill>
                  <a:schemeClr val="accent5">
                    <a:lumMod val="50000"/>
                  </a:schemeClr>
                </a:solidFill>
                <a:latin typeface="Courier New"/>
                <a:cs typeface="Courier New"/>
              </a:rPr>
              <a:t>a.address_id</a:t>
            </a:r>
            <a:r>
              <a:rPr lang="en-US" dirty="0">
                <a:solidFill>
                  <a:schemeClr val="accent5">
                    <a:lumMod val="50000"/>
                  </a:schemeClr>
                </a:solidFill>
                <a:latin typeface="Courier New"/>
                <a:cs typeface="Courier New"/>
              </a:rPr>
              <a:t>;</a:t>
            </a:r>
          </a:p>
        </p:txBody>
      </p:sp>
    </p:spTree>
    <p:extLst>
      <p:ext uri="{BB962C8B-B14F-4D97-AF65-F5344CB8AC3E}">
        <p14:creationId xmlns:p14="http://schemas.microsoft.com/office/powerpoint/2010/main" val="10306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69856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Join Three or More Tables</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2228671"/>
            <a:ext cx="91944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cs typeface="Calibri"/>
              </a:rPr>
              <a:t>When joining three or more tables, we must include three (or more) tables and two (or more) join types in the </a:t>
            </a:r>
            <a:r>
              <a:rPr lang="en-US" sz="2400" dirty="0">
                <a:solidFill>
                  <a:schemeClr val="accent5">
                    <a:lumMod val="50000"/>
                  </a:schemeClr>
                </a:solidFill>
                <a:latin typeface="Courier New"/>
                <a:cs typeface="Calibri"/>
              </a:rPr>
              <a:t>from</a:t>
            </a:r>
            <a:r>
              <a:rPr lang="en-US" sz="2400" dirty="0">
                <a:solidFill>
                  <a:schemeClr val="accent5">
                    <a:lumMod val="50000"/>
                  </a:schemeClr>
                </a:solidFill>
                <a:latin typeface="Calibri"/>
                <a:cs typeface="Calibri"/>
              </a:rPr>
              <a:t> clause. We will also have two </a:t>
            </a:r>
            <a:r>
              <a:rPr lang="en-US" sz="2400" dirty="0">
                <a:solidFill>
                  <a:schemeClr val="accent5">
                    <a:lumMod val="50000"/>
                  </a:schemeClr>
                </a:solidFill>
                <a:latin typeface="Courier New"/>
                <a:cs typeface="Calibri"/>
              </a:rPr>
              <a:t>on</a:t>
            </a:r>
            <a:r>
              <a:rPr lang="en-US" sz="2400" dirty="0">
                <a:solidFill>
                  <a:schemeClr val="accent5">
                    <a:lumMod val="50000"/>
                  </a:schemeClr>
                </a:solidFill>
                <a:latin typeface="Calibri"/>
                <a:cs typeface="Calibri"/>
              </a:rPr>
              <a:t> subclauses. For example:</a:t>
            </a:r>
            <a:endParaRPr lang="en-US" sz="2400" dirty="0">
              <a:solidFill>
                <a:schemeClr val="accent5">
                  <a:lumMod val="50000"/>
                </a:schemeClr>
              </a:solidFill>
              <a:cs typeface="Calibri"/>
            </a:endParaRPr>
          </a:p>
        </p:txBody>
      </p:sp>
      <p:sp>
        <p:nvSpPr>
          <p:cNvPr id="5" name="TextBox 4">
            <a:extLst>
              <a:ext uri="{FF2B5EF4-FFF2-40B4-BE49-F238E27FC236}">
                <a16:creationId xmlns:a16="http://schemas.microsoft.com/office/drawing/2014/main" id="{BD51E409-711E-42BA-A7FE-A049E0F4F711}"/>
              </a:ext>
            </a:extLst>
          </p:cNvPr>
          <p:cNvSpPr txBox="1"/>
          <p:nvPr/>
        </p:nvSpPr>
        <p:spPr>
          <a:xfrm>
            <a:off x="660829" y="3429000"/>
            <a:ext cx="86847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accent5">
                    <a:lumMod val="50000"/>
                  </a:schemeClr>
                </a:solidFill>
                <a:latin typeface="Courier New"/>
                <a:cs typeface="Courier New"/>
              </a:rPr>
              <a:t>mysql</a:t>
            </a:r>
            <a:r>
              <a:rPr lang="en-US" dirty="0">
                <a:solidFill>
                  <a:schemeClr val="accent5">
                    <a:lumMod val="50000"/>
                  </a:schemeClr>
                </a:solidFill>
                <a:latin typeface="Courier New"/>
                <a:cs typeface="Courier New"/>
              </a:rPr>
              <a:t>&gt; SELECT </a:t>
            </a:r>
            <a:r>
              <a:rPr lang="en-US" dirty="0" err="1">
                <a:solidFill>
                  <a:schemeClr val="accent5">
                    <a:lumMod val="50000"/>
                  </a:schemeClr>
                </a:solidFill>
                <a:latin typeface="Courier New"/>
                <a:cs typeface="Courier New"/>
              </a:rPr>
              <a:t>c.first_name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c.last_name</a:t>
            </a:r>
            <a:r>
              <a:rPr lang="en-US" dirty="0">
                <a:solidFill>
                  <a:schemeClr val="accent5">
                    <a:lumMod val="50000"/>
                  </a:schemeClr>
                </a:solidFill>
                <a:latin typeface="Courier New"/>
                <a:cs typeface="Courier New"/>
              </a:rPr>
              <a:t>, </a:t>
            </a:r>
            <a:r>
              <a:rPr lang="en-US" dirty="0" err="1">
                <a:solidFill>
                  <a:schemeClr val="accent5">
                    <a:lumMod val="50000"/>
                  </a:schemeClr>
                </a:solidFill>
                <a:latin typeface="Courier New"/>
                <a:cs typeface="Courier New"/>
              </a:rPr>
              <a:t>ct.city</a:t>
            </a:r>
            <a:endParaRPr lang="en-US" dirty="0">
              <a:solidFill>
                <a:schemeClr val="accent5">
                  <a:lumMod val="50000"/>
                </a:schemeClr>
              </a:solidFill>
              <a:latin typeface="Courier New"/>
              <a:cs typeface="Courier New"/>
            </a:endParaRPr>
          </a:p>
          <a:p>
            <a:r>
              <a:rPr lang="en-US" dirty="0">
                <a:solidFill>
                  <a:schemeClr val="accent5">
                    <a:lumMod val="50000"/>
                  </a:schemeClr>
                </a:solidFill>
                <a:latin typeface="Courier New"/>
                <a:cs typeface="Courier New"/>
              </a:rPr>
              <a:t>     -&gt; FROM customer c</a:t>
            </a:r>
          </a:p>
          <a:p>
            <a:r>
              <a:rPr lang="en-US" dirty="0">
                <a:solidFill>
                  <a:schemeClr val="accent5">
                    <a:lumMod val="50000"/>
                  </a:schemeClr>
                </a:solidFill>
                <a:latin typeface="Courier New"/>
                <a:cs typeface="Courier New"/>
              </a:rPr>
              <a:t>     -&gt; INNER JOIN address a</a:t>
            </a:r>
            <a:endParaRPr lang="en-US" dirty="0">
              <a:solidFill>
                <a:schemeClr val="accent5">
                  <a:lumMod val="50000"/>
                </a:schemeClr>
              </a:solidFill>
              <a:cs typeface="Calibri"/>
            </a:endParaRPr>
          </a:p>
          <a:p>
            <a:r>
              <a:rPr lang="en-US" dirty="0">
                <a:solidFill>
                  <a:schemeClr val="accent5">
                    <a:lumMod val="50000"/>
                  </a:schemeClr>
                </a:solidFill>
                <a:latin typeface="Courier New"/>
                <a:cs typeface="Courier New"/>
              </a:rPr>
              <a:t>     -&gt; ON </a:t>
            </a:r>
            <a:r>
              <a:rPr lang="en-US" dirty="0" err="1">
                <a:solidFill>
                  <a:schemeClr val="accent5">
                    <a:lumMod val="50000"/>
                  </a:schemeClr>
                </a:solidFill>
                <a:latin typeface="Courier New"/>
                <a:cs typeface="Courier New"/>
              </a:rPr>
              <a:t>c.address_id</a:t>
            </a:r>
            <a:r>
              <a:rPr lang="en-US" dirty="0">
                <a:solidFill>
                  <a:schemeClr val="accent5">
                    <a:lumMod val="50000"/>
                  </a:schemeClr>
                </a:solidFill>
                <a:latin typeface="Courier New"/>
                <a:cs typeface="Courier New"/>
              </a:rPr>
              <a:t> = </a:t>
            </a:r>
            <a:r>
              <a:rPr lang="en-US" dirty="0" err="1">
                <a:solidFill>
                  <a:schemeClr val="accent5">
                    <a:lumMod val="50000"/>
                  </a:schemeClr>
                </a:solidFill>
                <a:latin typeface="Courier New"/>
                <a:cs typeface="Courier New"/>
              </a:rPr>
              <a:t>a.address_id</a:t>
            </a:r>
            <a:r>
              <a:rPr lang="en-US" dirty="0">
                <a:solidFill>
                  <a:schemeClr val="accent5">
                    <a:lumMod val="50000"/>
                  </a:schemeClr>
                </a:solidFill>
                <a:latin typeface="Courier New"/>
                <a:cs typeface="Courier New"/>
              </a:rPr>
              <a:t>;</a:t>
            </a:r>
          </a:p>
          <a:p>
            <a:r>
              <a:rPr lang="en-US" dirty="0">
                <a:solidFill>
                  <a:schemeClr val="accent5">
                    <a:lumMod val="50000"/>
                  </a:schemeClr>
                </a:solidFill>
                <a:latin typeface="Courier New"/>
                <a:cs typeface="Courier New"/>
              </a:rPr>
              <a:t>     -&gt; INNER JOIN city </a:t>
            </a:r>
            <a:r>
              <a:rPr lang="en-US" dirty="0" err="1">
                <a:solidFill>
                  <a:schemeClr val="accent5">
                    <a:lumMod val="50000"/>
                  </a:schemeClr>
                </a:solidFill>
                <a:latin typeface="Courier New"/>
                <a:cs typeface="Courier New"/>
              </a:rPr>
              <a:t>ct</a:t>
            </a:r>
            <a:endParaRPr lang="en-US" dirty="0">
              <a:solidFill>
                <a:schemeClr val="accent5">
                  <a:lumMod val="50000"/>
                </a:schemeClr>
              </a:solidFill>
              <a:latin typeface="Courier New"/>
              <a:cs typeface="Courier New"/>
            </a:endParaRPr>
          </a:p>
          <a:p>
            <a:r>
              <a:rPr lang="en-US" dirty="0">
                <a:solidFill>
                  <a:schemeClr val="accent5">
                    <a:lumMod val="50000"/>
                  </a:schemeClr>
                </a:solidFill>
                <a:latin typeface="Courier New"/>
                <a:cs typeface="Courier New"/>
              </a:rPr>
              <a:t>     -&gt; ON </a:t>
            </a:r>
            <a:r>
              <a:rPr lang="en-US" dirty="0" err="1">
                <a:solidFill>
                  <a:schemeClr val="accent5">
                    <a:lumMod val="50000"/>
                  </a:schemeClr>
                </a:solidFill>
                <a:latin typeface="Courier New"/>
                <a:cs typeface="Courier New"/>
              </a:rPr>
              <a:t>a.city_id</a:t>
            </a:r>
            <a:r>
              <a:rPr lang="en-US" dirty="0">
                <a:solidFill>
                  <a:schemeClr val="accent5">
                    <a:lumMod val="50000"/>
                  </a:schemeClr>
                </a:solidFill>
                <a:latin typeface="Courier New"/>
                <a:cs typeface="Courier New"/>
              </a:rPr>
              <a:t> = </a:t>
            </a:r>
            <a:r>
              <a:rPr lang="en-US" dirty="0" err="1">
                <a:solidFill>
                  <a:schemeClr val="accent5">
                    <a:lumMod val="50000"/>
                  </a:schemeClr>
                </a:solidFill>
                <a:latin typeface="Courier New"/>
                <a:cs typeface="Courier New"/>
              </a:rPr>
              <a:t>ct.city_id</a:t>
            </a:r>
            <a:r>
              <a:rPr lang="en-US" dirty="0">
                <a:solidFill>
                  <a:schemeClr val="accent5">
                    <a:lumMod val="50000"/>
                  </a:schemeClr>
                </a:solidFill>
                <a:latin typeface="Courier New"/>
                <a:cs typeface="Courier New"/>
              </a:rPr>
              <a:t>;</a:t>
            </a:r>
          </a:p>
        </p:txBody>
      </p:sp>
    </p:spTree>
    <p:extLst>
      <p:ext uri="{BB962C8B-B14F-4D97-AF65-F5344CB8AC3E}">
        <p14:creationId xmlns:p14="http://schemas.microsoft.com/office/powerpoint/2010/main" val="67822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2DBE-1AC8-4A77-A98B-6C7B68B806F1}"/>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2" name="TextBox 1">
            <a:extLst>
              <a:ext uri="{FF2B5EF4-FFF2-40B4-BE49-F238E27FC236}">
                <a16:creationId xmlns:a16="http://schemas.microsoft.com/office/drawing/2014/main" id="{5C6002B4-2A1B-4D8E-B54F-4AE0D60CDA49}"/>
              </a:ext>
            </a:extLst>
          </p:cNvPr>
          <p:cNvSpPr txBox="1"/>
          <p:nvPr/>
        </p:nvSpPr>
        <p:spPr>
          <a:xfrm>
            <a:off x="662117" y="548845"/>
            <a:ext cx="85508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a:rPr>
              <a:t>Join Using Subqueries as Tables</a:t>
            </a:r>
          </a:p>
        </p:txBody>
      </p:sp>
      <p:sp>
        <p:nvSpPr>
          <p:cNvPr id="4" name="TextBox 3">
            <a:extLst>
              <a:ext uri="{FF2B5EF4-FFF2-40B4-BE49-F238E27FC236}">
                <a16:creationId xmlns:a16="http://schemas.microsoft.com/office/drawing/2014/main" id="{88D40A39-E3C9-4A0A-8FC0-E527AB64FA24}"/>
              </a:ext>
            </a:extLst>
          </p:cNvPr>
          <p:cNvSpPr txBox="1"/>
          <p:nvPr/>
        </p:nvSpPr>
        <p:spPr>
          <a:xfrm>
            <a:off x="660829" y="1397307"/>
            <a:ext cx="91944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5">
                    <a:lumMod val="50000"/>
                  </a:schemeClr>
                </a:solidFill>
                <a:latin typeface="Calibri"/>
                <a:cs typeface="Calibri"/>
              </a:rPr>
              <a:t>We can create queries that use a subquery like a table. When we write the query, we put a second query in parentheses in the place of a table. </a:t>
            </a:r>
            <a:r>
              <a:rPr lang="en-US" sz="2400">
                <a:solidFill>
                  <a:schemeClr val="accent5">
                    <a:lumMod val="50000"/>
                  </a:schemeClr>
                </a:solidFill>
                <a:latin typeface="Calibri"/>
                <a:cs typeface="Calibri"/>
              </a:rPr>
              <a:t>We then use an alias to identify this. For example:</a:t>
            </a:r>
            <a:endParaRPr lang="en-US">
              <a:solidFill>
                <a:schemeClr val="accent5">
                  <a:lumMod val="50000"/>
                </a:schemeClr>
              </a:solidFill>
            </a:endParaRPr>
          </a:p>
        </p:txBody>
      </p:sp>
      <p:sp>
        <p:nvSpPr>
          <p:cNvPr id="5" name="TextBox 4">
            <a:extLst>
              <a:ext uri="{FF2B5EF4-FFF2-40B4-BE49-F238E27FC236}">
                <a16:creationId xmlns:a16="http://schemas.microsoft.com/office/drawing/2014/main" id="{BD51E409-711E-42BA-A7FE-A049E0F4F711}"/>
              </a:ext>
            </a:extLst>
          </p:cNvPr>
          <p:cNvSpPr txBox="1"/>
          <p:nvPr/>
        </p:nvSpPr>
        <p:spPr>
          <a:xfrm>
            <a:off x="662116" y="2683405"/>
            <a:ext cx="868473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solidFill>
                  <a:schemeClr val="accent5">
                    <a:lumMod val="50000"/>
                  </a:schemeClr>
                </a:solidFill>
                <a:latin typeface="Courier New"/>
                <a:cs typeface="Courier New"/>
              </a:rPr>
              <a:t>mysql</a:t>
            </a:r>
            <a:r>
              <a:rPr lang="en-US" sz="1600" dirty="0">
                <a:solidFill>
                  <a:schemeClr val="accent5">
                    <a:lumMod val="50000"/>
                  </a:schemeClr>
                </a:solidFill>
                <a:latin typeface="Courier New"/>
                <a:cs typeface="Courier New"/>
              </a:rPr>
              <a:t>&gt; SELECT </a:t>
            </a:r>
            <a:r>
              <a:rPr lang="en-US" sz="1600" dirty="0" err="1">
                <a:solidFill>
                  <a:schemeClr val="accent5">
                    <a:lumMod val="50000"/>
                  </a:schemeClr>
                </a:solidFill>
                <a:latin typeface="Courier New"/>
                <a:cs typeface="Courier New"/>
              </a:rPr>
              <a:t>c.first_name</a:t>
            </a:r>
            <a:r>
              <a:rPr lang="en-US" sz="1600" dirty="0">
                <a:solidFill>
                  <a:schemeClr val="accent5">
                    <a:lumMod val="50000"/>
                  </a:schemeClr>
                </a:solidFill>
                <a:latin typeface="Courier New"/>
                <a:cs typeface="Courier New"/>
              </a:rPr>
              <a:t>, </a:t>
            </a:r>
            <a:r>
              <a:rPr lang="en-US" sz="1600" dirty="0" err="1">
                <a:solidFill>
                  <a:schemeClr val="accent5">
                    <a:lumMod val="50000"/>
                  </a:schemeClr>
                </a:solidFill>
                <a:latin typeface="Courier New"/>
                <a:cs typeface="Courier New"/>
              </a:rPr>
              <a:t>c.last_name</a:t>
            </a:r>
            <a:r>
              <a:rPr lang="en-US" sz="1600" dirty="0">
                <a:solidFill>
                  <a:schemeClr val="accent5">
                    <a:lumMod val="50000"/>
                  </a:schemeClr>
                </a:solidFill>
                <a:latin typeface="Courier New"/>
                <a:cs typeface="Courier New"/>
              </a:rPr>
              <a:t>, </a:t>
            </a:r>
            <a:r>
              <a:rPr lang="en-US" sz="1600" dirty="0" err="1">
                <a:solidFill>
                  <a:schemeClr val="accent5">
                    <a:lumMod val="50000"/>
                  </a:schemeClr>
                </a:solidFill>
                <a:latin typeface="Courier New"/>
                <a:cs typeface="Courier New"/>
              </a:rPr>
              <a:t>ct.city</a:t>
            </a:r>
            <a:endParaRPr lang="en-US" sz="1600" dirty="0">
              <a:solidFill>
                <a:schemeClr val="accent5">
                  <a:lumMod val="50000"/>
                </a:schemeClr>
              </a:solidFill>
              <a:latin typeface="Courier New"/>
              <a:cs typeface="Courier New"/>
            </a:endParaRPr>
          </a:p>
          <a:p>
            <a:r>
              <a:rPr lang="en-US" sz="1600" dirty="0">
                <a:solidFill>
                  <a:schemeClr val="accent5">
                    <a:lumMod val="50000"/>
                  </a:schemeClr>
                </a:solidFill>
                <a:latin typeface="Courier New"/>
                <a:cs typeface="Courier New"/>
              </a:rPr>
              <a:t>     -&gt; FROM customer c</a:t>
            </a:r>
          </a:p>
          <a:p>
            <a:r>
              <a:rPr lang="en-US" sz="1600" dirty="0">
                <a:solidFill>
                  <a:schemeClr val="accent5">
                    <a:lumMod val="50000"/>
                  </a:schemeClr>
                </a:solidFill>
                <a:latin typeface="Courier New"/>
                <a:cs typeface="Courier New"/>
              </a:rPr>
              <a:t>     -&gt;   INNER JOIN address a</a:t>
            </a:r>
          </a:p>
          <a:p>
            <a:r>
              <a:rPr lang="en-US" sz="1600" dirty="0">
                <a:solidFill>
                  <a:schemeClr val="accent5">
                    <a:lumMod val="50000"/>
                  </a:schemeClr>
                </a:solidFill>
                <a:latin typeface="Courier New"/>
                <a:cs typeface="Courier New"/>
              </a:rPr>
              <a:t>     -&gt;   (SELECT </a:t>
            </a:r>
            <a:r>
              <a:rPr lang="en-US" sz="1600" dirty="0" err="1">
                <a:solidFill>
                  <a:schemeClr val="accent5">
                    <a:lumMod val="50000"/>
                  </a:schemeClr>
                </a:solidFill>
                <a:latin typeface="Courier New"/>
                <a:cs typeface="Courier New"/>
              </a:rPr>
              <a:t>a.address_id</a:t>
            </a:r>
            <a:r>
              <a:rPr lang="en-US" sz="1600" dirty="0">
                <a:solidFill>
                  <a:schemeClr val="accent5">
                    <a:lumMod val="50000"/>
                  </a:schemeClr>
                </a:solidFill>
                <a:latin typeface="Courier New"/>
                <a:cs typeface="Courier New"/>
              </a:rPr>
              <a:t>, </a:t>
            </a:r>
            <a:r>
              <a:rPr lang="en-US" sz="1600" dirty="0" err="1">
                <a:solidFill>
                  <a:schemeClr val="accent5">
                    <a:lumMod val="50000"/>
                  </a:schemeClr>
                </a:solidFill>
                <a:latin typeface="Courier New"/>
                <a:cs typeface="Courier New"/>
              </a:rPr>
              <a:t>a.address</a:t>
            </a:r>
            <a:r>
              <a:rPr lang="en-US" sz="1600" dirty="0">
                <a:solidFill>
                  <a:schemeClr val="accent5">
                    <a:lumMod val="50000"/>
                  </a:schemeClr>
                </a:solidFill>
                <a:latin typeface="Courier New"/>
                <a:cs typeface="Courier New"/>
              </a:rPr>
              <a:t>, </a:t>
            </a:r>
            <a:r>
              <a:rPr lang="en-US" sz="1600" dirty="0" err="1">
                <a:solidFill>
                  <a:schemeClr val="accent5">
                    <a:lumMod val="50000"/>
                  </a:schemeClr>
                </a:solidFill>
                <a:latin typeface="Courier New"/>
                <a:cs typeface="Courier New"/>
              </a:rPr>
              <a:t>ct.city</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FROM address a</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INNER JOIN city </a:t>
            </a:r>
            <a:r>
              <a:rPr lang="en-US" sz="1600" dirty="0" err="1">
                <a:solidFill>
                  <a:schemeClr val="accent5">
                    <a:lumMod val="50000"/>
                  </a:schemeClr>
                </a:solidFill>
                <a:latin typeface="Courier New"/>
                <a:cs typeface="Courier New"/>
              </a:rPr>
              <a:t>ct</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ON </a:t>
            </a:r>
            <a:r>
              <a:rPr lang="en-US" sz="1600" dirty="0" err="1">
                <a:solidFill>
                  <a:schemeClr val="accent5">
                    <a:lumMod val="50000"/>
                  </a:schemeClr>
                </a:solidFill>
                <a:latin typeface="Courier New"/>
                <a:cs typeface="Courier New"/>
              </a:rPr>
              <a:t>a.city_id</a:t>
            </a:r>
            <a:r>
              <a:rPr lang="en-US" sz="1600" dirty="0">
                <a:solidFill>
                  <a:schemeClr val="accent5">
                    <a:lumMod val="50000"/>
                  </a:schemeClr>
                </a:solidFill>
                <a:latin typeface="Courier New"/>
                <a:cs typeface="Courier New"/>
              </a:rPr>
              <a:t> = </a:t>
            </a:r>
            <a:r>
              <a:rPr lang="en-US" sz="1600" dirty="0" err="1">
                <a:solidFill>
                  <a:schemeClr val="accent5">
                    <a:lumMod val="50000"/>
                  </a:schemeClr>
                </a:solidFill>
                <a:latin typeface="Courier New"/>
                <a:cs typeface="Courier New"/>
              </a:rPr>
              <a:t>ct.city_id</a:t>
            </a:r>
            <a:r>
              <a:rPr lang="en-US" sz="1600" dirty="0">
                <a:solidFill>
                  <a:schemeClr val="accent5">
                    <a:lumMod val="50000"/>
                  </a:schemeClr>
                </a:solidFill>
                <a:latin typeface="Courier New"/>
                <a:cs typeface="Courier New"/>
              </a:rPr>
              <a:t>;</a:t>
            </a:r>
            <a:endParaRPr lang="en-US" sz="1600" dirty="0">
              <a:solidFill>
                <a:schemeClr val="accent5">
                  <a:lumMod val="50000"/>
                </a:schemeClr>
              </a:solidFill>
              <a:ea typeface="+mn-lt"/>
              <a:cs typeface="+mn-lt"/>
            </a:endParaRPr>
          </a:p>
          <a:p>
            <a:r>
              <a:rPr lang="en-US" sz="1600" dirty="0">
                <a:solidFill>
                  <a:schemeClr val="accent5">
                    <a:lumMod val="50000"/>
                  </a:schemeClr>
                </a:solidFill>
                <a:latin typeface="Courier New"/>
                <a:cs typeface="Courier New"/>
              </a:rPr>
              <a:t>     -&gt;    WHERE </a:t>
            </a:r>
            <a:r>
              <a:rPr lang="en-US" sz="1600" dirty="0" err="1">
                <a:solidFill>
                  <a:schemeClr val="accent5">
                    <a:lumMod val="50000"/>
                  </a:schemeClr>
                </a:solidFill>
                <a:latin typeface="Courier New"/>
                <a:cs typeface="Courier New"/>
              </a:rPr>
              <a:t>a.district</a:t>
            </a:r>
            <a:r>
              <a:rPr lang="en-US" sz="1600" dirty="0">
                <a:solidFill>
                  <a:schemeClr val="accent5">
                    <a:lumMod val="50000"/>
                  </a:schemeClr>
                </a:solidFill>
                <a:latin typeface="Courier New"/>
                <a:cs typeface="Courier New"/>
              </a:rPr>
              <a:t> = 'California'</a:t>
            </a:r>
          </a:p>
          <a:p>
            <a:r>
              <a:rPr lang="en-US" sz="1600" dirty="0">
                <a:solidFill>
                  <a:schemeClr val="accent5">
                    <a:lumMod val="50000"/>
                  </a:schemeClr>
                </a:solidFill>
                <a:latin typeface="Courier New"/>
                <a:cs typeface="Courier New"/>
              </a:rPr>
              <a:t>     -&gt;    ) </a:t>
            </a:r>
            <a:r>
              <a:rPr lang="en-US" sz="1600" dirty="0" err="1">
                <a:solidFill>
                  <a:schemeClr val="accent5">
                    <a:lumMod val="50000"/>
                  </a:schemeClr>
                </a:solidFill>
                <a:latin typeface="Courier New"/>
                <a:cs typeface="Courier New"/>
              </a:rPr>
              <a:t>addr</a:t>
            </a:r>
            <a:endParaRPr lang="en-US" sz="1600" dirty="0">
              <a:solidFill>
                <a:schemeClr val="accent5">
                  <a:lumMod val="50000"/>
                </a:schemeClr>
              </a:solidFill>
              <a:latin typeface="Courier New"/>
              <a:cs typeface="Courier New"/>
            </a:endParaRPr>
          </a:p>
          <a:p>
            <a:r>
              <a:rPr lang="en-US" sz="1600" dirty="0">
                <a:solidFill>
                  <a:schemeClr val="accent5">
                    <a:lumMod val="50000"/>
                  </a:schemeClr>
                </a:solidFill>
                <a:latin typeface="Courier New"/>
                <a:cs typeface="Courier New"/>
              </a:rPr>
              <a:t>     -&gt;   ON </a:t>
            </a:r>
            <a:r>
              <a:rPr lang="en-US" sz="1600" dirty="0" err="1">
                <a:solidFill>
                  <a:schemeClr val="accent5">
                    <a:lumMod val="50000"/>
                  </a:schemeClr>
                </a:solidFill>
                <a:latin typeface="Courier New"/>
                <a:cs typeface="Courier New"/>
              </a:rPr>
              <a:t>c.address_id</a:t>
            </a:r>
            <a:r>
              <a:rPr lang="en-US" sz="1600" dirty="0">
                <a:solidFill>
                  <a:schemeClr val="accent5">
                    <a:lumMod val="50000"/>
                  </a:schemeClr>
                </a:solidFill>
                <a:latin typeface="Courier New"/>
                <a:cs typeface="Courier New"/>
              </a:rPr>
              <a:t> = </a:t>
            </a:r>
            <a:r>
              <a:rPr lang="en-US" sz="1600" dirty="0" err="1">
                <a:solidFill>
                  <a:schemeClr val="accent5">
                    <a:lumMod val="50000"/>
                  </a:schemeClr>
                </a:solidFill>
                <a:latin typeface="Courier New"/>
                <a:cs typeface="Courier New"/>
              </a:rPr>
              <a:t>addr.address_id</a:t>
            </a:r>
            <a:r>
              <a:rPr lang="en-US" sz="1600" dirty="0">
                <a:solidFill>
                  <a:schemeClr val="accent5">
                    <a:lumMod val="50000"/>
                  </a:schemeClr>
                </a:solidFill>
                <a:latin typeface="Courier New"/>
                <a:cs typeface="Courier New"/>
              </a:rPr>
              <a:t>;</a:t>
            </a:r>
          </a:p>
        </p:txBody>
      </p:sp>
      <p:sp>
        <p:nvSpPr>
          <p:cNvPr id="7" name="TextBox 6">
            <a:extLst>
              <a:ext uri="{FF2B5EF4-FFF2-40B4-BE49-F238E27FC236}">
                <a16:creationId xmlns:a16="http://schemas.microsoft.com/office/drawing/2014/main" id="{483CA1D1-3F50-4E53-8CCF-A33FBA3379EC}"/>
              </a:ext>
            </a:extLst>
          </p:cNvPr>
          <p:cNvSpPr txBox="1"/>
          <p:nvPr/>
        </p:nvSpPr>
        <p:spPr>
          <a:xfrm>
            <a:off x="660829" y="5318448"/>
            <a:ext cx="96114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5">
                    <a:lumMod val="50000"/>
                  </a:schemeClr>
                </a:solidFill>
              </a:rPr>
              <a:t>The results of this query will pull all addresses that are in California, without listing all addresses.</a:t>
            </a:r>
            <a:endParaRPr lang="en-US" sz="2400">
              <a:solidFill>
                <a:schemeClr val="accent5">
                  <a:lumMod val="50000"/>
                </a:schemeClr>
              </a:solidFill>
              <a:cs typeface="Calibri"/>
            </a:endParaRPr>
          </a:p>
        </p:txBody>
      </p:sp>
    </p:spTree>
    <p:extLst>
      <p:ext uri="{BB962C8B-B14F-4D97-AF65-F5344CB8AC3E}">
        <p14:creationId xmlns:p14="http://schemas.microsoft.com/office/powerpoint/2010/main" val="249818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verythinginComp11andmegans1_x002f_2 xmlns="b2e0dfcf-80fa-4b9d-a247-a9bf92876911" xsi:nil="true"/>
    <SharedWithUsers xmlns="585cf7ef-03f3-45fc-afc7-b6aa291d6457">
      <UserInfo>
        <DisplayName>Richardson, Jilane</DisplayName>
        <AccountId>338</AccountId>
        <AccountType/>
      </UserInfo>
    </SharedWithUsers>
    <Comments xmlns="b2e0dfcf-80fa-4b9d-a247-a9bf9287691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F27B77-9E0D-42EB-99F9-D030EE2D0289}">
  <ds:schemaRefs>
    <ds:schemaRef ds:uri="585cf7ef-03f3-45fc-afc7-b6aa291d6457"/>
    <ds:schemaRef ds:uri="b2e0dfcf-80fa-4b9d-a247-a9bf928769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82D657-1632-4F41-BBBA-DEB735B1CDE7}">
  <ds:schemaRefs>
    <ds:schemaRef ds:uri="585cf7ef-03f3-45fc-afc7-b6aa291d6457"/>
    <ds:schemaRef ds:uri="b2e0dfcf-80fa-4b9d-a247-a9bf928769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7BE3A44-447B-4464-8325-7C7AFEDA17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TotalTime>
  <Words>1580</Words>
  <Application>Microsoft Macintosh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Learning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SQL</dc:title>
  <dc:creator>Skousen, Ivy</dc:creator>
  <cp:lastModifiedBy>Microsoft Office User</cp:lastModifiedBy>
  <cp:revision>263</cp:revision>
  <dcterms:created xsi:type="dcterms:W3CDTF">2020-11-10T15:54:41Z</dcterms:created>
  <dcterms:modified xsi:type="dcterms:W3CDTF">2020-12-05T16:50:51Z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