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k Summary" id="{B2D4B2A6-9905-43C0-B807-A85C91B0D48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ane Richardson" initials="JR" lastIdx="1" clrIdx="0">
    <p:extLst>
      <p:ext uri="{19B8F6BF-5375-455C-9EA6-DF929625EA0E}">
        <p15:presenceInfo xmlns:p15="http://schemas.microsoft.com/office/powerpoint/2012/main" userId="a427a63632957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9CA47-D94A-4CAB-AA34-1194593DF640}" v="40" dt="2020-11-20T00:34:43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8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e Richardson" userId="a427a6363295727d" providerId="LiveId" clId="{A126C6F0-DF23-4838-90E4-706D36901994}"/>
    <pc:docChg chg="undo custSel addSld delSld delSection modSection">
      <pc:chgData name="Jilane Richardson" userId="a427a6363295727d" providerId="LiveId" clId="{A126C6F0-DF23-4838-90E4-706D36901994}" dt="2020-11-19T17:32:05.937" v="37" actId="47"/>
      <pc:docMkLst>
        <pc:docMk/>
      </pc:docMkLst>
      <pc:sldChg chg="add del">
        <pc:chgData name="Jilane Richardson" userId="a427a6363295727d" providerId="LiveId" clId="{A126C6F0-DF23-4838-90E4-706D36901994}" dt="2020-11-19T17:31:56.664" v="33" actId="47"/>
        <pc:sldMkLst>
          <pc:docMk/>
          <pc:sldMk cId="1306073976" sldId="273"/>
        </pc:sldMkLst>
      </pc:sldChg>
      <pc:sldChg chg="add del">
        <pc:chgData name="Jilane Richardson" userId="a427a6363295727d" providerId="LiveId" clId="{A126C6F0-DF23-4838-90E4-706D36901994}" dt="2020-11-19T17:31:58.021" v="34" actId="47"/>
        <pc:sldMkLst>
          <pc:docMk/>
          <pc:sldMk cId="3753349395" sldId="274"/>
        </pc:sldMkLst>
      </pc:sldChg>
      <pc:sldChg chg="del">
        <pc:chgData name="Jilane Richardson" userId="a427a6363295727d" providerId="LiveId" clId="{A126C6F0-DF23-4838-90E4-706D36901994}" dt="2020-11-19T17:31:47.582" v="0" actId="47"/>
        <pc:sldMkLst>
          <pc:docMk/>
          <pc:sldMk cId="1595947216" sldId="275"/>
        </pc:sldMkLst>
      </pc:sldChg>
      <pc:sldChg chg="del">
        <pc:chgData name="Jilane Richardson" userId="a427a6363295727d" providerId="LiveId" clId="{A126C6F0-DF23-4838-90E4-706D36901994}" dt="2020-11-19T17:31:49.168" v="1" actId="47"/>
        <pc:sldMkLst>
          <pc:docMk/>
          <pc:sldMk cId="2105305740" sldId="276"/>
        </pc:sldMkLst>
      </pc:sldChg>
      <pc:sldChg chg="del">
        <pc:chgData name="Jilane Richardson" userId="a427a6363295727d" providerId="LiveId" clId="{A126C6F0-DF23-4838-90E4-706D36901994}" dt="2020-11-19T17:31:50.137" v="2" actId="47"/>
        <pc:sldMkLst>
          <pc:docMk/>
          <pc:sldMk cId="2652140249" sldId="277"/>
        </pc:sldMkLst>
      </pc:sldChg>
      <pc:sldChg chg="del">
        <pc:chgData name="Jilane Richardson" userId="a427a6363295727d" providerId="LiveId" clId="{A126C6F0-DF23-4838-90E4-706D36901994}" dt="2020-11-19T17:31:50.626" v="3" actId="47"/>
        <pc:sldMkLst>
          <pc:docMk/>
          <pc:sldMk cId="1199055459" sldId="278"/>
        </pc:sldMkLst>
      </pc:sldChg>
      <pc:sldChg chg="del">
        <pc:chgData name="Jilane Richardson" userId="a427a6363295727d" providerId="LiveId" clId="{A126C6F0-DF23-4838-90E4-706D36901994}" dt="2020-11-19T17:31:51.008" v="4" actId="47"/>
        <pc:sldMkLst>
          <pc:docMk/>
          <pc:sldMk cId="401674787" sldId="279"/>
        </pc:sldMkLst>
      </pc:sldChg>
      <pc:sldChg chg="del">
        <pc:chgData name="Jilane Richardson" userId="a427a6363295727d" providerId="LiveId" clId="{A126C6F0-DF23-4838-90E4-706D36901994}" dt="2020-11-19T17:31:51.346" v="5" actId="47"/>
        <pc:sldMkLst>
          <pc:docMk/>
          <pc:sldMk cId="954130922" sldId="280"/>
        </pc:sldMkLst>
      </pc:sldChg>
      <pc:sldChg chg="del">
        <pc:chgData name="Jilane Richardson" userId="a427a6363295727d" providerId="LiveId" clId="{A126C6F0-DF23-4838-90E4-706D36901994}" dt="2020-11-19T17:31:51.607" v="6" actId="47"/>
        <pc:sldMkLst>
          <pc:docMk/>
          <pc:sldMk cId="3002583399" sldId="281"/>
        </pc:sldMkLst>
      </pc:sldChg>
      <pc:sldChg chg="del">
        <pc:chgData name="Jilane Richardson" userId="a427a6363295727d" providerId="LiveId" clId="{A126C6F0-DF23-4838-90E4-706D36901994}" dt="2020-11-19T17:31:51.829" v="7" actId="47"/>
        <pc:sldMkLst>
          <pc:docMk/>
          <pc:sldMk cId="2554899759" sldId="282"/>
        </pc:sldMkLst>
      </pc:sldChg>
      <pc:sldChg chg="del">
        <pc:chgData name="Jilane Richardson" userId="a427a6363295727d" providerId="LiveId" clId="{A126C6F0-DF23-4838-90E4-706D36901994}" dt="2020-11-19T17:31:52.026" v="8" actId="47"/>
        <pc:sldMkLst>
          <pc:docMk/>
          <pc:sldMk cId="2543970327" sldId="283"/>
        </pc:sldMkLst>
      </pc:sldChg>
      <pc:sldChg chg="del">
        <pc:chgData name="Jilane Richardson" userId="a427a6363295727d" providerId="LiveId" clId="{A126C6F0-DF23-4838-90E4-706D36901994}" dt="2020-11-19T17:31:52.298" v="9" actId="47"/>
        <pc:sldMkLst>
          <pc:docMk/>
          <pc:sldMk cId="2687686077" sldId="284"/>
        </pc:sldMkLst>
      </pc:sldChg>
      <pc:sldChg chg="del">
        <pc:chgData name="Jilane Richardson" userId="a427a6363295727d" providerId="LiveId" clId="{A126C6F0-DF23-4838-90E4-706D36901994}" dt="2020-11-19T17:31:52.462" v="10" actId="47"/>
        <pc:sldMkLst>
          <pc:docMk/>
          <pc:sldMk cId="912096030" sldId="285"/>
        </pc:sldMkLst>
      </pc:sldChg>
      <pc:sldChg chg="del">
        <pc:chgData name="Jilane Richardson" userId="a427a6363295727d" providerId="LiveId" clId="{A126C6F0-DF23-4838-90E4-706D36901994}" dt="2020-11-19T17:31:52.968" v="11" actId="47"/>
        <pc:sldMkLst>
          <pc:docMk/>
          <pc:sldMk cId="2703418370" sldId="286"/>
        </pc:sldMkLst>
      </pc:sldChg>
      <pc:sldChg chg="del">
        <pc:chgData name="Jilane Richardson" userId="a427a6363295727d" providerId="LiveId" clId="{A126C6F0-DF23-4838-90E4-706D36901994}" dt="2020-11-19T17:31:53.064" v="12" actId="47"/>
        <pc:sldMkLst>
          <pc:docMk/>
          <pc:sldMk cId="3235277308" sldId="287"/>
        </pc:sldMkLst>
      </pc:sldChg>
      <pc:sldChg chg="del">
        <pc:chgData name="Jilane Richardson" userId="a427a6363295727d" providerId="LiveId" clId="{A126C6F0-DF23-4838-90E4-706D36901994}" dt="2020-11-19T17:31:53.091" v="13" actId="47"/>
        <pc:sldMkLst>
          <pc:docMk/>
          <pc:sldMk cId="2914721174" sldId="288"/>
        </pc:sldMkLst>
      </pc:sldChg>
      <pc:sldChg chg="del">
        <pc:chgData name="Jilane Richardson" userId="a427a6363295727d" providerId="LiveId" clId="{A126C6F0-DF23-4838-90E4-706D36901994}" dt="2020-11-19T17:31:53.184" v="14" actId="47"/>
        <pc:sldMkLst>
          <pc:docMk/>
          <pc:sldMk cId="15004865" sldId="289"/>
        </pc:sldMkLst>
      </pc:sldChg>
      <pc:sldChg chg="del">
        <pc:chgData name="Jilane Richardson" userId="a427a6363295727d" providerId="LiveId" clId="{A126C6F0-DF23-4838-90E4-706D36901994}" dt="2020-11-19T17:31:53.288" v="15" actId="47"/>
        <pc:sldMkLst>
          <pc:docMk/>
          <pc:sldMk cId="2321365560" sldId="290"/>
        </pc:sldMkLst>
      </pc:sldChg>
      <pc:sldChg chg="del">
        <pc:chgData name="Jilane Richardson" userId="a427a6363295727d" providerId="LiveId" clId="{A126C6F0-DF23-4838-90E4-706D36901994}" dt="2020-11-19T17:31:53.416" v="16" actId="47"/>
        <pc:sldMkLst>
          <pc:docMk/>
          <pc:sldMk cId="3384113432" sldId="291"/>
        </pc:sldMkLst>
      </pc:sldChg>
      <pc:sldChg chg="del">
        <pc:chgData name="Jilane Richardson" userId="a427a6363295727d" providerId="LiveId" clId="{A126C6F0-DF23-4838-90E4-706D36901994}" dt="2020-11-19T17:31:53.432" v="17" actId="47"/>
        <pc:sldMkLst>
          <pc:docMk/>
          <pc:sldMk cId="1052495286" sldId="292"/>
        </pc:sldMkLst>
      </pc:sldChg>
      <pc:sldChg chg="del">
        <pc:chgData name="Jilane Richardson" userId="a427a6363295727d" providerId="LiveId" clId="{A126C6F0-DF23-4838-90E4-706D36901994}" dt="2020-11-19T17:31:53.449" v="18" actId="47"/>
        <pc:sldMkLst>
          <pc:docMk/>
          <pc:sldMk cId="894833600" sldId="293"/>
        </pc:sldMkLst>
      </pc:sldChg>
      <pc:sldChg chg="del">
        <pc:chgData name="Jilane Richardson" userId="a427a6363295727d" providerId="LiveId" clId="{A126C6F0-DF23-4838-90E4-706D36901994}" dt="2020-11-19T17:31:53.476" v="19" actId="47"/>
        <pc:sldMkLst>
          <pc:docMk/>
          <pc:sldMk cId="2571517903" sldId="294"/>
        </pc:sldMkLst>
      </pc:sldChg>
      <pc:sldChg chg="del">
        <pc:chgData name="Jilane Richardson" userId="a427a6363295727d" providerId="LiveId" clId="{A126C6F0-DF23-4838-90E4-706D36901994}" dt="2020-11-19T17:31:53.579" v="20" actId="47"/>
        <pc:sldMkLst>
          <pc:docMk/>
          <pc:sldMk cId="3388960240" sldId="295"/>
        </pc:sldMkLst>
      </pc:sldChg>
      <pc:sldChg chg="del">
        <pc:chgData name="Jilane Richardson" userId="a427a6363295727d" providerId="LiveId" clId="{A126C6F0-DF23-4838-90E4-706D36901994}" dt="2020-11-19T17:31:53.592" v="21" actId="47"/>
        <pc:sldMkLst>
          <pc:docMk/>
          <pc:sldMk cId="568881622" sldId="296"/>
        </pc:sldMkLst>
      </pc:sldChg>
      <pc:sldChg chg="del">
        <pc:chgData name="Jilane Richardson" userId="a427a6363295727d" providerId="LiveId" clId="{A126C6F0-DF23-4838-90E4-706D36901994}" dt="2020-11-19T17:31:53.649" v="22" actId="47"/>
        <pc:sldMkLst>
          <pc:docMk/>
          <pc:sldMk cId="3768174293" sldId="297"/>
        </pc:sldMkLst>
      </pc:sldChg>
      <pc:sldChg chg="del">
        <pc:chgData name="Jilane Richardson" userId="a427a6363295727d" providerId="LiveId" clId="{A126C6F0-DF23-4838-90E4-706D36901994}" dt="2020-11-19T17:31:53.675" v="23" actId="47"/>
        <pc:sldMkLst>
          <pc:docMk/>
          <pc:sldMk cId="4089396696" sldId="298"/>
        </pc:sldMkLst>
      </pc:sldChg>
      <pc:sldChg chg="del">
        <pc:chgData name="Jilane Richardson" userId="a427a6363295727d" providerId="LiveId" clId="{A126C6F0-DF23-4838-90E4-706D36901994}" dt="2020-11-19T17:31:53.692" v="24" actId="47"/>
        <pc:sldMkLst>
          <pc:docMk/>
          <pc:sldMk cId="12612380" sldId="299"/>
        </pc:sldMkLst>
      </pc:sldChg>
      <pc:sldChg chg="del">
        <pc:chgData name="Jilane Richardson" userId="a427a6363295727d" providerId="LiveId" clId="{A126C6F0-DF23-4838-90E4-706D36901994}" dt="2020-11-19T17:31:53.732" v="25" actId="47"/>
        <pc:sldMkLst>
          <pc:docMk/>
          <pc:sldMk cId="2508487399" sldId="300"/>
        </pc:sldMkLst>
      </pc:sldChg>
      <pc:sldChg chg="del">
        <pc:chgData name="Jilane Richardson" userId="a427a6363295727d" providerId="LiveId" clId="{A126C6F0-DF23-4838-90E4-706D36901994}" dt="2020-11-19T17:31:53.760" v="26" actId="47"/>
        <pc:sldMkLst>
          <pc:docMk/>
          <pc:sldMk cId="2163494764" sldId="301"/>
        </pc:sldMkLst>
      </pc:sldChg>
      <pc:sldChg chg="del">
        <pc:chgData name="Jilane Richardson" userId="a427a6363295727d" providerId="LiveId" clId="{A126C6F0-DF23-4838-90E4-706D36901994}" dt="2020-11-19T17:31:53.795" v="27" actId="47"/>
        <pc:sldMkLst>
          <pc:docMk/>
          <pc:sldMk cId="2743118551" sldId="302"/>
        </pc:sldMkLst>
      </pc:sldChg>
      <pc:sldChg chg="del">
        <pc:chgData name="Jilane Richardson" userId="a427a6363295727d" providerId="LiveId" clId="{A126C6F0-DF23-4838-90E4-706D36901994}" dt="2020-11-19T17:31:53.818" v="28" actId="47"/>
        <pc:sldMkLst>
          <pc:docMk/>
          <pc:sldMk cId="2640650787" sldId="303"/>
        </pc:sldMkLst>
      </pc:sldChg>
      <pc:sldChg chg="del">
        <pc:chgData name="Jilane Richardson" userId="a427a6363295727d" providerId="LiveId" clId="{A126C6F0-DF23-4838-90E4-706D36901994}" dt="2020-11-19T17:31:53.882" v="29" actId="47"/>
        <pc:sldMkLst>
          <pc:docMk/>
          <pc:sldMk cId="1058390149" sldId="304"/>
        </pc:sldMkLst>
      </pc:sldChg>
      <pc:sldChg chg="del">
        <pc:chgData name="Jilane Richardson" userId="a427a6363295727d" providerId="LiveId" clId="{A126C6F0-DF23-4838-90E4-706D36901994}" dt="2020-11-19T17:31:53.937" v="30" actId="47"/>
        <pc:sldMkLst>
          <pc:docMk/>
          <pc:sldMk cId="2842192511" sldId="305"/>
        </pc:sldMkLst>
      </pc:sldChg>
    </pc:docChg>
  </pc:docChgLst>
  <pc:docChgLst>
    <pc:chgData name="Jilane Richardson" userId="a427a6363295727d" providerId="LiveId" clId="{B479CA47-D94A-4CAB-AA34-1194593DF640}"/>
    <pc:docChg chg="undo custSel addSld modSld modSection">
      <pc:chgData name="Jilane Richardson" userId="a427a6363295727d" providerId="LiveId" clId="{B479CA47-D94A-4CAB-AA34-1194593DF640}" dt="2020-11-20T00:34:43.661" v="254"/>
      <pc:docMkLst>
        <pc:docMk/>
      </pc:docMkLst>
      <pc:sldChg chg="addSp delSp modSp mod">
        <pc:chgData name="Jilane Richardson" userId="a427a6363295727d" providerId="LiveId" clId="{B479CA47-D94A-4CAB-AA34-1194593DF640}" dt="2020-11-20T00:02:48.586" v="18" actId="20577"/>
        <pc:sldMkLst>
          <pc:docMk/>
          <pc:sldMk cId="1306073976" sldId="273"/>
        </pc:sldMkLst>
        <pc:spChg chg="mod">
          <ac:chgData name="Jilane Richardson" userId="a427a6363295727d" providerId="LiveId" clId="{B479CA47-D94A-4CAB-AA34-1194593DF640}" dt="2020-11-20T00:02:48.586" v="18" actId="20577"/>
          <ac:spMkLst>
            <pc:docMk/>
            <pc:sldMk cId="1306073976" sldId="273"/>
            <ac:spMk id="3" creationId="{00000000-0000-0000-0000-000000000000}"/>
          </ac:spMkLst>
        </pc:spChg>
        <pc:spChg chg="add del mod">
          <ac:chgData name="Jilane Richardson" userId="a427a6363295727d" providerId="LiveId" clId="{B479CA47-D94A-4CAB-AA34-1194593DF640}" dt="2020-11-20T00:02:34.954" v="1"/>
          <ac:spMkLst>
            <pc:docMk/>
            <pc:sldMk cId="1306073976" sldId="273"/>
            <ac:spMk id="5" creationId="{95AD0B15-7EB6-4A4E-919E-46C4340D937E}"/>
          </ac:spMkLst>
        </pc:spChg>
      </pc:sldChg>
      <pc:sldChg chg="addSp delSp modSp mod">
        <pc:chgData name="Jilane Richardson" userId="a427a6363295727d" providerId="LiveId" clId="{B479CA47-D94A-4CAB-AA34-1194593DF640}" dt="2020-11-20T00:04:13.838" v="25" actId="1076"/>
        <pc:sldMkLst>
          <pc:docMk/>
          <pc:sldMk cId="3753349395" sldId="274"/>
        </pc:sldMkLst>
        <pc:spChg chg="mod">
          <ac:chgData name="Jilane Richardson" userId="a427a6363295727d" providerId="LiveId" clId="{B479CA47-D94A-4CAB-AA34-1194593DF640}" dt="2020-11-20T00:03:33.325" v="22" actId="1076"/>
          <ac:spMkLst>
            <pc:docMk/>
            <pc:sldMk cId="3753349395" sldId="274"/>
            <ac:spMk id="2" creationId="{DFD13112-8178-4935-B46E-107B00C0D16B}"/>
          </ac:spMkLst>
        </pc:spChg>
        <pc:spChg chg="del mod">
          <ac:chgData name="Jilane Richardson" userId="a427a6363295727d" providerId="LiveId" clId="{B479CA47-D94A-4CAB-AA34-1194593DF640}" dt="2020-11-20T00:03:19.250" v="20" actId="478"/>
          <ac:spMkLst>
            <pc:docMk/>
            <pc:sldMk cId="3753349395" sldId="274"/>
            <ac:spMk id="3" creationId="{28A42D19-9933-491B-AE9F-3888B6A33F46}"/>
          </ac:spMkLst>
        </pc:spChg>
        <pc:spChg chg="mod">
          <ac:chgData name="Jilane Richardson" userId="a427a6363295727d" providerId="LiveId" clId="{B479CA47-D94A-4CAB-AA34-1194593DF640}" dt="2020-11-20T00:04:13.838" v="25" actId="1076"/>
          <ac:spMkLst>
            <pc:docMk/>
            <pc:sldMk cId="3753349395" sldId="274"/>
            <ac:spMk id="4" creationId="{00000000-0000-0000-0000-000000000000}"/>
          </ac:spMkLst>
        </pc:spChg>
        <pc:spChg chg="add mod">
          <ac:chgData name="Jilane Richardson" userId="a427a6363295727d" providerId="LiveId" clId="{B479CA47-D94A-4CAB-AA34-1194593DF640}" dt="2020-11-20T00:03:47.110" v="23" actId="207"/>
          <ac:spMkLst>
            <pc:docMk/>
            <pc:sldMk cId="3753349395" sldId="274"/>
            <ac:spMk id="5" creationId="{36CC0153-52DB-472F-887C-FF4F5CC76DE6}"/>
          </ac:spMkLst>
        </pc:spChg>
      </pc:sldChg>
      <pc:sldChg chg="addSp modSp new mod">
        <pc:chgData name="Jilane Richardson" userId="a427a6363295727d" providerId="LiveId" clId="{B479CA47-D94A-4CAB-AA34-1194593DF640}" dt="2020-11-20T00:15:30.272" v="111" actId="2711"/>
        <pc:sldMkLst>
          <pc:docMk/>
          <pc:sldMk cId="1524394057" sldId="275"/>
        </pc:sldMkLst>
        <pc:spChg chg="add mod">
          <ac:chgData name="Jilane Richardson" userId="a427a6363295727d" providerId="LiveId" clId="{B479CA47-D94A-4CAB-AA34-1194593DF640}" dt="2020-11-20T00:04:54.315" v="26"/>
          <ac:spMkLst>
            <pc:docMk/>
            <pc:sldMk cId="1524394057" sldId="275"/>
            <ac:spMk id="2" creationId="{20648025-B704-4E03-AF04-F84B1DA66E09}"/>
          </ac:spMkLst>
        </pc:spChg>
        <pc:spChg chg="add mod">
          <ac:chgData name="Jilane Richardson" userId="a427a6363295727d" providerId="LiveId" clId="{B479CA47-D94A-4CAB-AA34-1194593DF640}" dt="2020-11-20T00:05:21.758" v="30" actId="207"/>
          <ac:spMkLst>
            <pc:docMk/>
            <pc:sldMk cId="1524394057" sldId="275"/>
            <ac:spMk id="3" creationId="{F8EA770F-A93C-4027-B395-6BD5B22643F3}"/>
          </ac:spMkLst>
        </pc:spChg>
        <pc:graphicFrameChg chg="add mod modGraphic">
          <ac:chgData name="Jilane Richardson" userId="a427a6363295727d" providerId="LiveId" clId="{B479CA47-D94A-4CAB-AA34-1194593DF640}" dt="2020-11-20T00:15:30.272" v="111" actId="2711"/>
          <ac:graphicFrameMkLst>
            <pc:docMk/>
            <pc:sldMk cId="1524394057" sldId="275"/>
            <ac:graphicFrameMk id="4" creationId="{D93EAE95-D79F-4D3C-82C7-EA897E7282B1}"/>
          </ac:graphicFrameMkLst>
        </pc:graphicFrameChg>
      </pc:sldChg>
      <pc:sldChg chg="addSp modSp new mod">
        <pc:chgData name="Jilane Richardson" userId="a427a6363295727d" providerId="LiveId" clId="{B479CA47-D94A-4CAB-AA34-1194593DF640}" dt="2020-11-20T00:09:44.015" v="64" actId="113"/>
        <pc:sldMkLst>
          <pc:docMk/>
          <pc:sldMk cId="385173353" sldId="276"/>
        </pc:sldMkLst>
        <pc:spChg chg="add mod">
          <ac:chgData name="Jilane Richardson" userId="a427a6363295727d" providerId="LiveId" clId="{B479CA47-D94A-4CAB-AA34-1194593DF640}" dt="2020-11-20T00:06:18.853" v="34" actId="1076"/>
          <ac:spMkLst>
            <pc:docMk/>
            <pc:sldMk cId="385173353" sldId="276"/>
            <ac:spMk id="2" creationId="{C812B484-8A97-4E47-BC05-5E75EC30535C}"/>
          </ac:spMkLst>
        </pc:spChg>
        <pc:spChg chg="add mod">
          <ac:chgData name="Jilane Richardson" userId="a427a6363295727d" providerId="LiveId" clId="{B479CA47-D94A-4CAB-AA34-1194593DF640}" dt="2020-11-20T00:09:44.015" v="64" actId="113"/>
          <ac:spMkLst>
            <pc:docMk/>
            <pc:sldMk cId="385173353" sldId="276"/>
            <ac:spMk id="3" creationId="{EE009514-CED1-4860-9427-12485AA4F08E}"/>
          </ac:spMkLst>
        </pc:spChg>
        <pc:spChg chg="add mod">
          <ac:chgData name="Jilane Richardson" userId="a427a6363295727d" providerId="LiveId" clId="{B479CA47-D94A-4CAB-AA34-1194593DF640}" dt="2020-11-20T00:08:06.277" v="42" actId="1076"/>
          <ac:spMkLst>
            <pc:docMk/>
            <pc:sldMk cId="385173353" sldId="276"/>
            <ac:spMk id="4" creationId="{98504A8C-4CB3-4155-B61E-1ED2B53B4374}"/>
          </ac:spMkLst>
        </pc:spChg>
      </pc:sldChg>
      <pc:sldChg chg="addSp modSp new mod">
        <pc:chgData name="Jilane Richardson" userId="a427a6363295727d" providerId="LiveId" clId="{B479CA47-D94A-4CAB-AA34-1194593DF640}" dt="2020-11-20T00:15:18.799" v="110" actId="2711"/>
        <pc:sldMkLst>
          <pc:docMk/>
          <pc:sldMk cId="3949111222" sldId="277"/>
        </pc:sldMkLst>
        <pc:spChg chg="add mod">
          <ac:chgData name="Jilane Richardson" userId="a427a6363295727d" providerId="LiveId" clId="{B479CA47-D94A-4CAB-AA34-1194593DF640}" dt="2020-11-20T00:08:23.661" v="51" actId="1037"/>
          <ac:spMkLst>
            <pc:docMk/>
            <pc:sldMk cId="3949111222" sldId="277"/>
            <ac:spMk id="2" creationId="{82AAC75E-C4D0-454B-B00C-93BEFADD1B14}"/>
          </ac:spMkLst>
        </pc:spChg>
        <pc:spChg chg="add mod">
          <ac:chgData name="Jilane Richardson" userId="a427a6363295727d" providerId="LiveId" clId="{B479CA47-D94A-4CAB-AA34-1194593DF640}" dt="2020-11-20T00:09:38.790" v="63" actId="113"/>
          <ac:spMkLst>
            <pc:docMk/>
            <pc:sldMk cId="3949111222" sldId="277"/>
            <ac:spMk id="3" creationId="{78924BE4-34B8-428F-8CBA-4E8D518B8449}"/>
          </ac:spMkLst>
        </pc:spChg>
        <pc:spChg chg="add mod">
          <ac:chgData name="Jilane Richardson" userId="a427a6363295727d" providerId="LiveId" clId="{B479CA47-D94A-4CAB-AA34-1194593DF640}" dt="2020-11-20T00:09:30.278" v="62" actId="207"/>
          <ac:spMkLst>
            <pc:docMk/>
            <pc:sldMk cId="3949111222" sldId="277"/>
            <ac:spMk id="5" creationId="{77AA92EE-2D1A-40FD-AB01-8DE437506E1F}"/>
          </ac:spMkLst>
        </pc:spChg>
        <pc:graphicFrameChg chg="add mod modGraphic">
          <ac:chgData name="Jilane Richardson" userId="a427a6363295727d" providerId="LiveId" clId="{B479CA47-D94A-4CAB-AA34-1194593DF640}" dt="2020-11-20T00:15:18.799" v="110" actId="2711"/>
          <ac:graphicFrameMkLst>
            <pc:docMk/>
            <pc:sldMk cId="3949111222" sldId="277"/>
            <ac:graphicFrameMk id="4" creationId="{DD570B51-3ABE-418B-AE74-270243C6D849}"/>
          </ac:graphicFrameMkLst>
        </pc:graphicFrameChg>
      </pc:sldChg>
      <pc:sldChg chg="addSp modSp new mod">
        <pc:chgData name="Jilane Richardson" userId="a427a6363295727d" providerId="LiveId" clId="{B479CA47-D94A-4CAB-AA34-1194593DF640}" dt="2020-11-20T00:10:41.152" v="72"/>
        <pc:sldMkLst>
          <pc:docMk/>
          <pc:sldMk cId="2609796468" sldId="278"/>
        </pc:sldMkLst>
        <pc:spChg chg="add mod">
          <ac:chgData name="Jilane Richardson" userId="a427a6363295727d" providerId="LiveId" clId="{B479CA47-D94A-4CAB-AA34-1194593DF640}" dt="2020-11-20T00:10:27.413" v="70" actId="14100"/>
          <ac:spMkLst>
            <pc:docMk/>
            <pc:sldMk cId="2609796468" sldId="278"/>
            <ac:spMk id="2" creationId="{F2FF040D-78F8-4332-A130-68F90CE3EA38}"/>
          </ac:spMkLst>
        </pc:spChg>
        <pc:spChg chg="add mod">
          <ac:chgData name="Jilane Richardson" userId="a427a6363295727d" providerId="LiveId" clId="{B479CA47-D94A-4CAB-AA34-1194593DF640}" dt="2020-11-20T00:10:33.926" v="71" actId="207"/>
          <ac:spMkLst>
            <pc:docMk/>
            <pc:sldMk cId="2609796468" sldId="278"/>
            <ac:spMk id="3" creationId="{FC498011-1DAE-4BDE-B6DD-13015C0BA051}"/>
          </ac:spMkLst>
        </pc:spChg>
        <pc:spChg chg="add mod">
          <ac:chgData name="Jilane Richardson" userId="a427a6363295727d" providerId="LiveId" clId="{B479CA47-D94A-4CAB-AA34-1194593DF640}" dt="2020-11-20T00:10:41.152" v="72"/>
          <ac:spMkLst>
            <pc:docMk/>
            <pc:sldMk cId="2609796468" sldId="278"/>
            <ac:spMk id="4" creationId="{474D74FC-80AB-4430-AEFE-615E4698D597}"/>
          </ac:spMkLst>
        </pc:spChg>
      </pc:sldChg>
      <pc:sldChg chg="addSp modSp new mod">
        <pc:chgData name="Jilane Richardson" userId="a427a6363295727d" providerId="LiveId" clId="{B479CA47-D94A-4CAB-AA34-1194593DF640}" dt="2020-11-20T00:12:58.123" v="90" actId="14100"/>
        <pc:sldMkLst>
          <pc:docMk/>
          <pc:sldMk cId="3598925366" sldId="279"/>
        </pc:sldMkLst>
        <pc:spChg chg="add mod">
          <ac:chgData name="Jilane Richardson" userId="a427a6363295727d" providerId="LiveId" clId="{B479CA47-D94A-4CAB-AA34-1194593DF640}" dt="2020-11-20T00:12:15.745" v="86" actId="14100"/>
          <ac:spMkLst>
            <pc:docMk/>
            <pc:sldMk cId="3598925366" sldId="279"/>
            <ac:spMk id="2" creationId="{916F8C9C-B3F9-4533-B110-EAE1E2AFF967}"/>
          </ac:spMkLst>
        </pc:spChg>
        <pc:spChg chg="add mod">
          <ac:chgData name="Jilane Richardson" userId="a427a6363295727d" providerId="LiveId" clId="{B479CA47-D94A-4CAB-AA34-1194593DF640}" dt="2020-11-20T00:12:58.123" v="90" actId="14100"/>
          <ac:spMkLst>
            <pc:docMk/>
            <pc:sldMk cId="3598925366" sldId="279"/>
            <ac:spMk id="3" creationId="{F2F9534A-1955-4CE3-8588-7C4FF9D7436E}"/>
          </ac:spMkLst>
        </pc:spChg>
        <pc:spChg chg="add mod">
          <ac:chgData name="Jilane Richardson" userId="a427a6363295727d" providerId="LiveId" clId="{B479CA47-D94A-4CAB-AA34-1194593DF640}" dt="2020-11-20T00:11:12.250" v="75"/>
          <ac:spMkLst>
            <pc:docMk/>
            <pc:sldMk cId="3598925366" sldId="279"/>
            <ac:spMk id="4" creationId="{0A6A4B52-F6B6-44FD-8E89-19CAFC43026D}"/>
          </ac:spMkLst>
        </pc:spChg>
      </pc:sldChg>
      <pc:sldChg chg="addSp modSp new mod">
        <pc:chgData name="Jilane Richardson" userId="a427a6363295727d" providerId="LiveId" clId="{B479CA47-D94A-4CAB-AA34-1194593DF640}" dt="2020-11-20T00:15:01.080" v="107" actId="2711"/>
        <pc:sldMkLst>
          <pc:docMk/>
          <pc:sldMk cId="1423052978" sldId="280"/>
        </pc:sldMkLst>
        <pc:spChg chg="add mod">
          <ac:chgData name="Jilane Richardson" userId="a427a6363295727d" providerId="LiveId" clId="{B479CA47-D94A-4CAB-AA34-1194593DF640}" dt="2020-11-20T00:13:27.194" v="92"/>
          <ac:spMkLst>
            <pc:docMk/>
            <pc:sldMk cId="1423052978" sldId="280"/>
            <ac:spMk id="2" creationId="{BC9BAEAC-8403-434A-B5EE-47CE20D02A4F}"/>
          </ac:spMkLst>
        </pc:spChg>
        <pc:spChg chg="add mod">
          <ac:chgData name="Jilane Richardson" userId="a427a6363295727d" providerId="LiveId" clId="{B479CA47-D94A-4CAB-AA34-1194593DF640}" dt="2020-11-20T00:13:47.128" v="96" actId="207"/>
          <ac:spMkLst>
            <pc:docMk/>
            <pc:sldMk cId="1423052978" sldId="280"/>
            <ac:spMk id="3" creationId="{AF08A381-355F-400E-8C04-9A546CCF129C}"/>
          </ac:spMkLst>
        </pc:spChg>
        <pc:spChg chg="add mod">
          <ac:chgData name="Jilane Richardson" userId="a427a6363295727d" providerId="LiveId" clId="{B479CA47-D94A-4CAB-AA34-1194593DF640}" dt="2020-11-20T00:14:01.500" v="98" actId="207"/>
          <ac:spMkLst>
            <pc:docMk/>
            <pc:sldMk cId="1423052978" sldId="280"/>
            <ac:spMk id="5" creationId="{4C184E00-A17F-4BA4-9B77-A32F16052F9A}"/>
          </ac:spMkLst>
        </pc:spChg>
        <pc:graphicFrameChg chg="add mod modGraphic">
          <ac:chgData name="Jilane Richardson" userId="a427a6363295727d" providerId="LiveId" clId="{B479CA47-D94A-4CAB-AA34-1194593DF640}" dt="2020-11-20T00:15:01.080" v="107" actId="2711"/>
          <ac:graphicFrameMkLst>
            <pc:docMk/>
            <pc:sldMk cId="1423052978" sldId="280"/>
            <ac:graphicFrameMk id="4" creationId="{1550F0F2-9E44-476A-A728-FC9AE269CD6C}"/>
          </ac:graphicFrameMkLst>
        </pc:graphicFrameChg>
      </pc:sldChg>
      <pc:sldChg chg="addSp modSp new mod">
        <pc:chgData name="Jilane Richardson" userId="a427a6363295727d" providerId="LiveId" clId="{B479CA47-D94A-4CAB-AA34-1194593DF640}" dt="2020-11-20T00:17:12.333" v="120" actId="207"/>
        <pc:sldMkLst>
          <pc:docMk/>
          <pc:sldMk cId="3603176135" sldId="281"/>
        </pc:sldMkLst>
        <pc:spChg chg="add mod">
          <ac:chgData name="Jilane Richardson" userId="a427a6363295727d" providerId="LiveId" clId="{B479CA47-D94A-4CAB-AA34-1194593DF640}" dt="2020-11-20T00:16:22.986" v="113"/>
          <ac:spMkLst>
            <pc:docMk/>
            <pc:sldMk cId="3603176135" sldId="281"/>
            <ac:spMk id="2" creationId="{F7D9362A-3538-45F8-86B2-0B9A5CFBCA13}"/>
          </ac:spMkLst>
        </pc:spChg>
        <pc:spChg chg="add mod">
          <ac:chgData name="Jilane Richardson" userId="a427a6363295727d" providerId="LiveId" clId="{B479CA47-D94A-4CAB-AA34-1194593DF640}" dt="2020-11-20T00:16:44.764" v="117" actId="207"/>
          <ac:spMkLst>
            <pc:docMk/>
            <pc:sldMk cId="3603176135" sldId="281"/>
            <ac:spMk id="3" creationId="{ED1EAC26-729E-4836-9ED1-853C2F3654D8}"/>
          </ac:spMkLst>
        </pc:spChg>
        <pc:spChg chg="add mod">
          <ac:chgData name="Jilane Richardson" userId="a427a6363295727d" providerId="LiveId" clId="{B479CA47-D94A-4CAB-AA34-1194593DF640}" dt="2020-11-20T00:17:12.333" v="120" actId="207"/>
          <ac:spMkLst>
            <pc:docMk/>
            <pc:sldMk cId="3603176135" sldId="281"/>
            <ac:spMk id="4" creationId="{BF85CA08-9371-4E57-B99A-00F6C0E89175}"/>
          </ac:spMkLst>
        </pc:spChg>
      </pc:sldChg>
      <pc:sldChg chg="addSp modSp new mod">
        <pc:chgData name="Jilane Richardson" userId="a427a6363295727d" providerId="LiveId" clId="{B479CA47-D94A-4CAB-AA34-1194593DF640}" dt="2020-11-20T00:20:21.488" v="138" actId="1076"/>
        <pc:sldMkLst>
          <pc:docMk/>
          <pc:sldMk cId="2893719504" sldId="282"/>
        </pc:sldMkLst>
        <pc:spChg chg="add mod">
          <ac:chgData name="Jilane Richardson" userId="a427a6363295727d" providerId="LiveId" clId="{B479CA47-D94A-4CAB-AA34-1194593DF640}" dt="2020-11-20T00:17:40.214" v="122"/>
          <ac:spMkLst>
            <pc:docMk/>
            <pc:sldMk cId="2893719504" sldId="282"/>
            <ac:spMk id="2" creationId="{8055D9A3-9A6E-4CD6-84A0-89229CAD63F4}"/>
          </ac:spMkLst>
        </pc:spChg>
        <pc:spChg chg="add mod">
          <ac:chgData name="Jilane Richardson" userId="a427a6363295727d" providerId="LiveId" clId="{B479CA47-D94A-4CAB-AA34-1194593DF640}" dt="2020-11-20T00:18:06.852" v="127" actId="14100"/>
          <ac:spMkLst>
            <pc:docMk/>
            <pc:sldMk cId="2893719504" sldId="282"/>
            <ac:spMk id="3" creationId="{D61D2417-FD6E-4402-9E1E-D4BA8E2C7EA2}"/>
          </ac:spMkLst>
        </pc:spChg>
        <pc:spChg chg="add mod">
          <ac:chgData name="Jilane Richardson" userId="a427a6363295727d" providerId="LiveId" clId="{B479CA47-D94A-4CAB-AA34-1194593DF640}" dt="2020-11-20T00:19:39.068" v="135" actId="14100"/>
          <ac:spMkLst>
            <pc:docMk/>
            <pc:sldMk cId="2893719504" sldId="282"/>
            <ac:spMk id="4" creationId="{C9CC7724-03F9-4AC6-A973-F9445E955A3E}"/>
          </ac:spMkLst>
        </pc:spChg>
        <pc:spChg chg="add mod">
          <ac:chgData name="Jilane Richardson" userId="a427a6363295727d" providerId="LiveId" clId="{B479CA47-D94A-4CAB-AA34-1194593DF640}" dt="2020-11-20T00:20:21.488" v="138" actId="1076"/>
          <ac:spMkLst>
            <pc:docMk/>
            <pc:sldMk cId="2893719504" sldId="282"/>
            <ac:spMk id="6" creationId="{9E1ECC44-5875-46E3-96DF-0CF58C4B2ED3}"/>
          </ac:spMkLst>
        </pc:spChg>
        <pc:graphicFrameChg chg="add mod modGraphic">
          <ac:chgData name="Jilane Richardson" userId="a427a6363295727d" providerId="LiveId" clId="{B479CA47-D94A-4CAB-AA34-1194593DF640}" dt="2020-11-20T00:19:44.197" v="136" actId="14100"/>
          <ac:graphicFrameMkLst>
            <pc:docMk/>
            <pc:sldMk cId="2893719504" sldId="282"/>
            <ac:graphicFrameMk id="5" creationId="{FFB719D6-F371-4ACB-B99B-BB5CF9B713BD}"/>
          </ac:graphicFrameMkLst>
        </pc:graphicFrameChg>
      </pc:sldChg>
      <pc:sldChg chg="addSp modSp new mod">
        <pc:chgData name="Jilane Richardson" userId="a427a6363295727d" providerId="LiveId" clId="{B479CA47-D94A-4CAB-AA34-1194593DF640}" dt="2020-11-20T00:21:33.891" v="148" actId="14100"/>
        <pc:sldMkLst>
          <pc:docMk/>
          <pc:sldMk cId="2262652892" sldId="283"/>
        </pc:sldMkLst>
        <pc:spChg chg="add mod">
          <ac:chgData name="Jilane Richardson" userId="a427a6363295727d" providerId="LiveId" clId="{B479CA47-D94A-4CAB-AA34-1194593DF640}" dt="2020-11-20T00:21:18.301" v="146" actId="14100"/>
          <ac:spMkLst>
            <pc:docMk/>
            <pc:sldMk cId="2262652892" sldId="283"/>
            <ac:spMk id="2" creationId="{F4689B3B-05B8-46F3-B4BE-792A9F7F259E}"/>
          </ac:spMkLst>
        </pc:spChg>
        <pc:spChg chg="add mod">
          <ac:chgData name="Jilane Richardson" userId="a427a6363295727d" providerId="LiveId" clId="{B479CA47-D94A-4CAB-AA34-1194593DF640}" dt="2020-11-20T00:21:33.891" v="148" actId="14100"/>
          <ac:spMkLst>
            <pc:docMk/>
            <pc:sldMk cId="2262652892" sldId="283"/>
            <ac:spMk id="3" creationId="{4C7E8E1F-B505-4B7E-9D75-205B4ACA5BC8}"/>
          </ac:spMkLst>
        </pc:spChg>
        <pc:spChg chg="add mod">
          <ac:chgData name="Jilane Richardson" userId="a427a6363295727d" providerId="LiveId" clId="{B479CA47-D94A-4CAB-AA34-1194593DF640}" dt="2020-11-20T00:21:08.575" v="143"/>
          <ac:spMkLst>
            <pc:docMk/>
            <pc:sldMk cId="2262652892" sldId="283"/>
            <ac:spMk id="4" creationId="{5C511380-D8B8-4E65-A4B8-241E7FB4C2A7}"/>
          </ac:spMkLst>
        </pc:spChg>
      </pc:sldChg>
      <pc:sldChg chg="addSp modSp new mod">
        <pc:chgData name="Jilane Richardson" userId="a427a6363295727d" providerId="LiveId" clId="{B479CA47-D94A-4CAB-AA34-1194593DF640}" dt="2020-11-20T00:24:50.594" v="167" actId="12789"/>
        <pc:sldMkLst>
          <pc:docMk/>
          <pc:sldMk cId="2762440054" sldId="284"/>
        </pc:sldMkLst>
        <pc:spChg chg="add mod">
          <ac:chgData name="Jilane Richardson" userId="a427a6363295727d" providerId="LiveId" clId="{B479CA47-D94A-4CAB-AA34-1194593DF640}" dt="2020-11-20T00:21:49.469" v="150"/>
          <ac:spMkLst>
            <pc:docMk/>
            <pc:sldMk cId="2762440054" sldId="284"/>
            <ac:spMk id="2" creationId="{E970AC8A-E0A4-4817-87A6-92ADCCA166E6}"/>
          </ac:spMkLst>
        </pc:spChg>
        <pc:spChg chg="add mod">
          <ac:chgData name="Jilane Richardson" userId="a427a6363295727d" providerId="LiveId" clId="{B479CA47-D94A-4CAB-AA34-1194593DF640}" dt="2020-11-20T00:22:44.754" v="155" actId="14100"/>
          <ac:spMkLst>
            <pc:docMk/>
            <pc:sldMk cId="2762440054" sldId="284"/>
            <ac:spMk id="3" creationId="{E86C64B5-ED74-4590-836E-E6B324D2DE9E}"/>
          </ac:spMkLst>
        </pc:spChg>
        <pc:spChg chg="add mod">
          <ac:chgData name="Jilane Richardson" userId="a427a6363295727d" providerId="LiveId" clId="{B479CA47-D94A-4CAB-AA34-1194593DF640}" dt="2020-11-20T00:24:50.594" v="167" actId="12789"/>
          <ac:spMkLst>
            <pc:docMk/>
            <pc:sldMk cId="2762440054" sldId="284"/>
            <ac:spMk id="5" creationId="{BEAD29CF-49B3-4FBD-A3F3-0386DF7168C4}"/>
          </ac:spMkLst>
        </pc:spChg>
        <pc:graphicFrameChg chg="add mod modGraphic">
          <ac:chgData name="Jilane Richardson" userId="a427a6363295727d" providerId="LiveId" clId="{B479CA47-D94A-4CAB-AA34-1194593DF640}" dt="2020-11-20T00:24:50.594" v="167" actId="12789"/>
          <ac:graphicFrameMkLst>
            <pc:docMk/>
            <pc:sldMk cId="2762440054" sldId="284"/>
            <ac:graphicFrameMk id="4" creationId="{C0FA9833-FF69-4510-AFF7-3029B354CAF3}"/>
          </ac:graphicFrameMkLst>
        </pc:graphicFrameChg>
      </pc:sldChg>
      <pc:sldChg chg="addSp modSp new mod">
        <pc:chgData name="Jilane Richardson" userId="a427a6363295727d" providerId="LiveId" clId="{B479CA47-D94A-4CAB-AA34-1194593DF640}" dt="2020-11-20T00:26:56.908" v="182" actId="465"/>
        <pc:sldMkLst>
          <pc:docMk/>
          <pc:sldMk cId="3816141376" sldId="285"/>
        </pc:sldMkLst>
        <pc:spChg chg="add mod">
          <ac:chgData name="Jilane Richardson" userId="a427a6363295727d" providerId="LiveId" clId="{B479CA47-D94A-4CAB-AA34-1194593DF640}" dt="2020-11-20T00:25:08.776" v="169"/>
          <ac:spMkLst>
            <pc:docMk/>
            <pc:sldMk cId="3816141376" sldId="285"/>
            <ac:spMk id="2" creationId="{861C83E8-2446-48E6-8B88-23E3DCFCC39E}"/>
          </ac:spMkLst>
        </pc:spChg>
        <pc:spChg chg="add mod">
          <ac:chgData name="Jilane Richardson" userId="a427a6363295727d" providerId="LiveId" clId="{B479CA47-D94A-4CAB-AA34-1194593DF640}" dt="2020-11-20T00:25:33" v="174" actId="14100"/>
          <ac:spMkLst>
            <pc:docMk/>
            <pc:sldMk cId="3816141376" sldId="285"/>
            <ac:spMk id="3" creationId="{02957FA4-55D7-46D0-9478-E645DA8A494E}"/>
          </ac:spMkLst>
        </pc:spChg>
        <pc:spChg chg="add mod">
          <ac:chgData name="Jilane Richardson" userId="a427a6363295727d" providerId="LiveId" clId="{B479CA47-D94A-4CAB-AA34-1194593DF640}" dt="2020-11-20T00:26:56.908" v="182" actId="465"/>
          <ac:spMkLst>
            <pc:docMk/>
            <pc:sldMk cId="3816141376" sldId="285"/>
            <ac:spMk id="4" creationId="{BB068E1B-E752-4178-8F09-438E8155C636}"/>
          </ac:spMkLst>
        </pc:spChg>
        <pc:spChg chg="add mod">
          <ac:chgData name="Jilane Richardson" userId="a427a6363295727d" providerId="LiveId" clId="{B479CA47-D94A-4CAB-AA34-1194593DF640}" dt="2020-11-20T00:26:14.689" v="179" actId="1076"/>
          <ac:spMkLst>
            <pc:docMk/>
            <pc:sldMk cId="3816141376" sldId="285"/>
            <ac:spMk id="5" creationId="{5724C34F-EE95-4930-9FEE-3032A2FBCF2D}"/>
          </ac:spMkLst>
        </pc:spChg>
        <pc:spChg chg="add mod">
          <ac:chgData name="Jilane Richardson" userId="a427a6363295727d" providerId="LiveId" clId="{B479CA47-D94A-4CAB-AA34-1194593DF640}" dt="2020-11-20T00:26:36.084" v="181" actId="465"/>
          <ac:spMkLst>
            <pc:docMk/>
            <pc:sldMk cId="3816141376" sldId="285"/>
            <ac:spMk id="6" creationId="{9E026F91-C65E-4D1C-91EC-935396E50ABB}"/>
          </ac:spMkLst>
        </pc:spChg>
      </pc:sldChg>
      <pc:sldChg chg="addSp modSp new mod">
        <pc:chgData name="Jilane Richardson" userId="a427a6363295727d" providerId="LiveId" clId="{B479CA47-D94A-4CAB-AA34-1194593DF640}" dt="2020-11-20T00:28:29.252" v="193" actId="465"/>
        <pc:sldMkLst>
          <pc:docMk/>
          <pc:sldMk cId="2499412224" sldId="286"/>
        </pc:sldMkLst>
        <pc:spChg chg="add mod">
          <ac:chgData name="Jilane Richardson" userId="a427a6363295727d" providerId="LiveId" clId="{B479CA47-D94A-4CAB-AA34-1194593DF640}" dt="2020-11-20T00:27:12.334" v="184"/>
          <ac:spMkLst>
            <pc:docMk/>
            <pc:sldMk cId="2499412224" sldId="286"/>
            <ac:spMk id="2" creationId="{B0282BA1-771D-40DB-9BA0-0FBE60A21FA4}"/>
          </ac:spMkLst>
        </pc:spChg>
        <pc:spChg chg="add mod">
          <ac:chgData name="Jilane Richardson" userId="a427a6363295727d" providerId="LiveId" clId="{B479CA47-D94A-4CAB-AA34-1194593DF640}" dt="2020-11-20T00:27:51.896" v="189" actId="14100"/>
          <ac:spMkLst>
            <pc:docMk/>
            <pc:sldMk cId="2499412224" sldId="286"/>
            <ac:spMk id="3" creationId="{5DD46300-B77C-4BA5-B9EB-75A41EA68D9F}"/>
          </ac:spMkLst>
        </pc:spChg>
        <pc:spChg chg="add mod">
          <ac:chgData name="Jilane Richardson" userId="a427a6363295727d" providerId="LiveId" clId="{B479CA47-D94A-4CAB-AA34-1194593DF640}" dt="2020-11-20T00:28:29.252" v="193" actId="465"/>
          <ac:spMkLst>
            <pc:docMk/>
            <pc:sldMk cId="2499412224" sldId="286"/>
            <ac:spMk id="4" creationId="{7E86B4F1-FC55-4AB3-88FD-582271CADD1C}"/>
          </ac:spMkLst>
        </pc:spChg>
        <pc:spChg chg="add mod">
          <ac:chgData name="Jilane Richardson" userId="a427a6363295727d" providerId="LiveId" clId="{B479CA47-D94A-4CAB-AA34-1194593DF640}" dt="2020-11-20T00:28:18.573" v="192" actId="207"/>
          <ac:spMkLst>
            <pc:docMk/>
            <pc:sldMk cId="2499412224" sldId="286"/>
            <ac:spMk id="5" creationId="{CD8E6A45-9717-4BCD-A521-F964C3DF9453}"/>
          </ac:spMkLst>
        </pc:spChg>
      </pc:sldChg>
      <pc:sldChg chg="addSp modSp new mod">
        <pc:chgData name="Jilane Richardson" userId="a427a6363295727d" providerId="LiveId" clId="{B479CA47-D94A-4CAB-AA34-1194593DF640}" dt="2020-11-20T00:29:28.501" v="202" actId="14100"/>
        <pc:sldMkLst>
          <pc:docMk/>
          <pc:sldMk cId="1184446719" sldId="287"/>
        </pc:sldMkLst>
        <pc:spChg chg="add mod">
          <ac:chgData name="Jilane Richardson" userId="a427a6363295727d" providerId="LiveId" clId="{B479CA47-D94A-4CAB-AA34-1194593DF640}" dt="2020-11-20T00:28:54.149" v="195"/>
          <ac:spMkLst>
            <pc:docMk/>
            <pc:sldMk cId="1184446719" sldId="287"/>
            <ac:spMk id="2" creationId="{1A2A34B3-A205-45FA-8F08-6E3B9ADE1AB1}"/>
          </ac:spMkLst>
        </pc:spChg>
        <pc:spChg chg="add mod">
          <ac:chgData name="Jilane Richardson" userId="a427a6363295727d" providerId="LiveId" clId="{B479CA47-D94A-4CAB-AA34-1194593DF640}" dt="2020-11-20T00:29:20.964" v="200" actId="14100"/>
          <ac:spMkLst>
            <pc:docMk/>
            <pc:sldMk cId="1184446719" sldId="287"/>
            <ac:spMk id="3" creationId="{32138F1E-D8B3-4D47-82CD-14DDD91C02D6}"/>
          </ac:spMkLst>
        </pc:spChg>
        <pc:spChg chg="add mod">
          <ac:chgData name="Jilane Richardson" userId="a427a6363295727d" providerId="LiveId" clId="{B479CA47-D94A-4CAB-AA34-1194593DF640}" dt="2020-11-20T00:29:28.501" v="202" actId="14100"/>
          <ac:spMkLst>
            <pc:docMk/>
            <pc:sldMk cId="1184446719" sldId="287"/>
            <ac:spMk id="4" creationId="{B619A70B-459F-4C83-A7B9-0467C8444111}"/>
          </ac:spMkLst>
        </pc:spChg>
      </pc:sldChg>
      <pc:sldChg chg="addSp modSp new mod">
        <pc:chgData name="Jilane Richardson" userId="a427a6363295727d" providerId="LiveId" clId="{B479CA47-D94A-4CAB-AA34-1194593DF640}" dt="2020-11-20T00:30:20.530" v="211"/>
        <pc:sldMkLst>
          <pc:docMk/>
          <pc:sldMk cId="1489783274" sldId="288"/>
        </pc:sldMkLst>
        <pc:spChg chg="add mod">
          <ac:chgData name="Jilane Richardson" userId="a427a6363295727d" providerId="LiveId" clId="{B479CA47-D94A-4CAB-AA34-1194593DF640}" dt="2020-11-20T00:30:04.482" v="208" actId="14100"/>
          <ac:spMkLst>
            <pc:docMk/>
            <pc:sldMk cId="1489783274" sldId="288"/>
            <ac:spMk id="2" creationId="{E4636833-F0AF-4CFA-B57A-1995FFC407E4}"/>
          </ac:spMkLst>
        </pc:spChg>
        <pc:spChg chg="add mod">
          <ac:chgData name="Jilane Richardson" userId="a427a6363295727d" providerId="LiveId" clId="{B479CA47-D94A-4CAB-AA34-1194593DF640}" dt="2020-11-20T00:30:12.831" v="210" actId="14100"/>
          <ac:spMkLst>
            <pc:docMk/>
            <pc:sldMk cId="1489783274" sldId="288"/>
            <ac:spMk id="3" creationId="{E383F0DB-00A4-491D-B00F-968D96D63EFF}"/>
          </ac:spMkLst>
        </pc:spChg>
        <pc:spChg chg="add mod">
          <ac:chgData name="Jilane Richardson" userId="a427a6363295727d" providerId="LiveId" clId="{B479CA47-D94A-4CAB-AA34-1194593DF640}" dt="2020-11-20T00:30:20.530" v="211"/>
          <ac:spMkLst>
            <pc:docMk/>
            <pc:sldMk cId="1489783274" sldId="288"/>
            <ac:spMk id="4" creationId="{0A75DCA2-6952-443C-8DC8-91D790302D76}"/>
          </ac:spMkLst>
        </pc:spChg>
      </pc:sldChg>
      <pc:sldChg chg="addSp modSp new mod">
        <pc:chgData name="Jilane Richardson" userId="a427a6363295727d" providerId="LiveId" clId="{B479CA47-D94A-4CAB-AA34-1194593DF640}" dt="2020-11-20T00:31:35.492" v="220" actId="14100"/>
        <pc:sldMkLst>
          <pc:docMk/>
          <pc:sldMk cId="756661558" sldId="289"/>
        </pc:sldMkLst>
        <pc:spChg chg="add mod">
          <ac:chgData name="Jilane Richardson" userId="a427a6363295727d" providerId="LiveId" clId="{B479CA47-D94A-4CAB-AA34-1194593DF640}" dt="2020-11-20T00:30:35.019" v="213"/>
          <ac:spMkLst>
            <pc:docMk/>
            <pc:sldMk cId="756661558" sldId="289"/>
            <ac:spMk id="2" creationId="{0AB73A58-A9B2-4070-800B-9532196CC859}"/>
          </ac:spMkLst>
        </pc:spChg>
        <pc:spChg chg="add mod">
          <ac:chgData name="Jilane Richardson" userId="a427a6363295727d" providerId="LiveId" clId="{B479CA47-D94A-4CAB-AA34-1194593DF640}" dt="2020-11-20T00:31:26.158" v="218" actId="14100"/>
          <ac:spMkLst>
            <pc:docMk/>
            <pc:sldMk cId="756661558" sldId="289"/>
            <ac:spMk id="3" creationId="{8457820C-D2C0-40A4-AD8A-C7A7F4D60E33}"/>
          </ac:spMkLst>
        </pc:spChg>
        <pc:spChg chg="add mod">
          <ac:chgData name="Jilane Richardson" userId="a427a6363295727d" providerId="LiveId" clId="{B479CA47-D94A-4CAB-AA34-1194593DF640}" dt="2020-11-20T00:31:35.492" v="220" actId="14100"/>
          <ac:spMkLst>
            <pc:docMk/>
            <pc:sldMk cId="756661558" sldId="289"/>
            <ac:spMk id="4" creationId="{734FA3CE-BFC9-43AA-9002-CEC569B05AFD}"/>
          </ac:spMkLst>
        </pc:spChg>
      </pc:sldChg>
      <pc:sldChg chg="addSp modSp new mod">
        <pc:chgData name="Jilane Richardson" userId="a427a6363295727d" providerId="LiveId" clId="{B479CA47-D94A-4CAB-AA34-1194593DF640}" dt="2020-11-20T00:32:21.587" v="228" actId="207"/>
        <pc:sldMkLst>
          <pc:docMk/>
          <pc:sldMk cId="2372951632" sldId="290"/>
        </pc:sldMkLst>
        <pc:spChg chg="add mod">
          <ac:chgData name="Jilane Richardson" userId="a427a6363295727d" providerId="LiveId" clId="{B479CA47-D94A-4CAB-AA34-1194593DF640}" dt="2020-11-20T00:31:48.468" v="222"/>
          <ac:spMkLst>
            <pc:docMk/>
            <pc:sldMk cId="2372951632" sldId="290"/>
            <ac:spMk id="2" creationId="{EB4DCFF8-06B6-40B3-850B-B5315FA0372F}"/>
          </ac:spMkLst>
        </pc:spChg>
        <pc:spChg chg="add mod">
          <ac:chgData name="Jilane Richardson" userId="a427a6363295727d" providerId="LiveId" clId="{B479CA47-D94A-4CAB-AA34-1194593DF640}" dt="2020-11-20T00:32:13.969" v="227" actId="14100"/>
          <ac:spMkLst>
            <pc:docMk/>
            <pc:sldMk cId="2372951632" sldId="290"/>
            <ac:spMk id="3" creationId="{FA820F67-EB1A-46CE-97B8-BAB968671F67}"/>
          </ac:spMkLst>
        </pc:spChg>
        <pc:spChg chg="add mod">
          <ac:chgData name="Jilane Richardson" userId="a427a6363295727d" providerId="LiveId" clId="{B479CA47-D94A-4CAB-AA34-1194593DF640}" dt="2020-11-20T00:32:21.587" v="228" actId="207"/>
          <ac:spMkLst>
            <pc:docMk/>
            <pc:sldMk cId="2372951632" sldId="290"/>
            <ac:spMk id="4" creationId="{E2BF5A55-7BEB-47CC-94B2-B4D921698F5F}"/>
          </ac:spMkLst>
        </pc:spChg>
      </pc:sldChg>
      <pc:sldChg chg="addSp modSp new mod">
        <pc:chgData name="Jilane Richardson" userId="a427a6363295727d" providerId="LiveId" clId="{B479CA47-D94A-4CAB-AA34-1194593DF640}" dt="2020-11-20T00:34:33.513" v="252" actId="207"/>
        <pc:sldMkLst>
          <pc:docMk/>
          <pc:sldMk cId="60501251" sldId="291"/>
        </pc:sldMkLst>
        <pc:spChg chg="add mod">
          <ac:chgData name="Jilane Richardson" userId="a427a6363295727d" providerId="LiveId" clId="{B479CA47-D94A-4CAB-AA34-1194593DF640}" dt="2020-11-20T00:32:31.817" v="230"/>
          <ac:spMkLst>
            <pc:docMk/>
            <pc:sldMk cId="60501251" sldId="291"/>
            <ac:spMk id="2" creationId="{583449BE-CE6C-45B8-9F2D-396604B13199}"/>
          </ac:spMkLst>
        </pc:spChg>
        <pc:spChg chg="add mod">
          <ac:chgData name="Jilane Richardson" userId="a427a6363295727d" providerId="LiveId" clId="{B479CA47-D94A-4CAB-AA34-1194593DF640}" dt="2020-11-20T00:32:52.588" v="235" actId="14100"/>
          <ac:spMkLst>
            <pc:docMk/>
            <pc:sldMk cId="60501251" sldId="291"/>
            <ac:spMk id="3" creationId="{CB7CDA07-5892-4823-94DF-C973E5D495C4}"/>
          </ac:spMkLst>
        </pc:spChg>
        <pc:spChg chg="add mod">
          <ac:chgData name="Jilane Richardson" userId="a427a6363295727d" providerId="LiveId" clId="{B479CA47-D94A-4CAB-AA34-1194593DF640}" dt="2020-11-20T00:34:33.513" v="252" actId="207"/>
          <ac:spMkLst>
            <pc:docMk/>
            <pc:sldMk cId="60501251" sldId="291"/>
            <ac:spMk id="5" creationId="{D8F9DD42-E5B6-4F2D-A594-5E35C0A1439D}"/>
          </ac:spMkLst>
        </pc:spChg>
        <pc:graphicFrameChg chg="add mod modGraphic">
          <ac:chgData name="Jilane Richardson" userId="a427a6363295727d" providerId="LiveId" clId="{B479CA47-D94A-4CAB-AA34-1194593DF640}" dt="2020-11-20T00:34:26.390" v="251" actId="207"/>
          <ac:graphicFrameMkLst>
            <pc:docMk/>
            <pc:sldMk cId="60501251" sldId="291"/>
            <ac:graphicFrameMk id="4" creationId="{24C975BD-0FAB-4BC9-9CBF-4A15DA7B4AEC}"/>
          </ac:graphicFrameMkLst>
        </pc:graphicFrameChg>
      </pc:sldChg>
      <pc:sldChg chg="addSp modSp new">
        <pc:chgData name="Jilane Richardson" userId="a427a6363295727d" providerId="LiveId" clId="{B479CA47-D94A-4CAB-AA34-1194593DF640}" dt="2020-11-20T00:34:43.661" v="254"/>
        <pc:sldMkLst>
          <pc:docMk/>
          <pc:sldMk cId="433140558" sldId="292"/>
        </pc:sldMkLst>
        <pc:spChg chg="add mod">
          <ac:chgData name="Jilane Richardson" userId="a427a6363295727d" providerId="LiveId" clId="{B479CA47-D94A-4CAB-AA34-1194593DF640}" dt="2020-11-20T00:34:43.661" v="254"/>
          <ac:spMkLst>
            <pc:docMk/>
            <pc:sldMk cId="433140558" sldId="292"/>
            <ac:spMk id="2" creationId="{A706F075-B190-4576-8BAE-A638D4F9CA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82" y="-304799"/>
            <a:ext cx="22284263" cy="7162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9111" y="378351"/>
            <a:ext cx="297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 225</a:t>
            </a:r>
          </a:p>
        </p:txBody>
      </p:sp>
    </p:spTree>
    <p:extLst>
      <p:ext uri="{BB962C8B-B14F-4D97-AF65-F5344CB8AC3E}">
        <p14:creationId xmlns:p14="http://schemas.microsoft.com/office/powerpoint/2010/main" val="26292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5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1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6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0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1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26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82" y="-304799"/>
            <a:ext cx="22284263" cy="71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60599"/>
            <a:ext cx="9144000" cy="12493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5">
                    <a:lumMod val="50000"/>
                  </a:schemeClr>
                </a:solidFill>
              </a:rPr>
              <a:t>Learning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9144000" cy="639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Chapter 3 – Query Primer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08833" y="6228694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130607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5D9A3-9A6E-4CD6-84A0-89229CAD63F4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1D2417-FD6E-4402-9E1E-D4BA8E2C7EA2}"/>
              </a:ext>
            </a:extLst>
          </p:cNvPr>
          <p:cNvSpPr txBox="1">
            <a:spLocks/>
          </p:cNvSpPr>
          <p:nvPr/>
        </p:nvSpPr>
        <p:spPr>
          <a:xfrm>
            <a:off x="682917" y="634314"/>
            <a:ext cx="9144000" cy="7793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Virtual Tables (Views)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C7724-03F9-4AC6-A973-F9445E955A3E}"/>
              </a:ext>
            </a:extLst>
          </p:cNvPr>
          <p:cNvSpPr txBox="1">
            <a:spLocks/>
          </p:cNvSpPr>
          <p:nvPr/>
        </p:nvSpPr>
        <p:spPr>
          <a:xfrm>
            <a:off x="659509" y="2096222"/>
            <a:ext cx="5436491" cy="779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-&gt; FROM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cust_vw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-&gt; WHERE active =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B719D6-F371-4ACB-B99B-BB5CF9B7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62820"/>
              </p:ext>
            </p:extLst>
          </p:nvPr>
        </p:nvGraphicFramePr>
        <p:xfrm>
          <a:off x="682916" y="3352113"/>
          <a:ext cx="5413084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06542">
                  <a:extLst>
                    <a:ext uri="{9D8B030D-6E8A-4147-A177-3AD203B41FA5}">
                      <a16:colId xmlns:a16="http://schemas.microsoft.com/office/drawing/2014/main" val="2331173787"/>
                    </a:ext>
                  </a:extLst>
                </a:gridCol>
                <a:gridCol w="2706542">
                  <a:extLst>
                    <a:ext uri="{9D8B030D-6E8A-4147-A177-3AD203B41FA5}">
                      <a16:colId xmlns:a16="http://schemas.microsoft.com/office/drawing/2014/main" val="403965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Sandra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Martin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6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Judith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Cox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Sheila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Wells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Erica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Matthews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2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1ECC44-5875-46E3-96DF-0CF58C4B2ED3}"/>
              </a:ext>
            </a:extLst>
          </p:cNvPr>
          <p:cNvSpPr txBox="1"/>
          <p:nvPr/>
        </p:nvSpPr>
        <p:spPr>
          <a:xfrm>
            <a:off x="6478707" y="1897963"/>
            <a:ext cx="4341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Views are created for various reasons, including to hide columns from users and to simplify complex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289371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9B3B-05B8-46F3-B4BE-792A9F7F259E}"/>
              </a:ext>
            </a:extLst>
          </p:cNvPr>
          <p:cNvSpPr txBox="1">
            <a:spLocks/>
          </p:cNvSpPr>
          <p:nvPr/>
        </p:nvSpPr>
        <p:spPr>
          <a:xfrm>
            <a:off x="762000" y="584886"/>
            <a:ext cx="9144000" cy="7298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Table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8E1F-B505-4B7E-9D75-205B4ACA5BC8}"/>
              </a:ext>
            </a:extLst>
          </p:cNvPr>
          <p:cNvSpPr txBox="1">
            <a:spLocks/>
          </p:cNvSpPr>
          <p:nvPr/>
        </p:nvSpPr>
        <p:spPr>
          <a:xfrm>
            <a:off x="762000" y="2515309"/>
            <a:ext cx="10668000" cy="18517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customer.first_name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customer.last_name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 time(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rental.rental_date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rental_time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customer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 INNER JOIN rental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 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customer.customer_id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rental.customer_id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date(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rental.rental_date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'2005-06-14';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11380-D8B8-4E65-A4B8-241E7FB4C2A7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226265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0AC8A-E0A4-4817-87A6-92ADCCA166E6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6C64B5-ED74-4590-836E-E6B324D2DE9E}"/>
              </a:ext>
            </a:extLst>
          </p:cNvPr>
          <p:cNvSpPr txBox="1">
            <a:spLocks/>
          </p:cNvSpPr>
          <p:nvPr/>
        </p:nvSpPr>
        <p:spPr>
          <a:xfrm>
            <a:off x="742229" y="541245"/>
            <a:ext cx="9144000" cy="6845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Table Links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FA9833-FF69-4510-AFF7-3029B354C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231413"/>
              </p:ext>
            </p:extLst>
          </p:nvPr>
        </p:nvGraphicFramePr>
        <p:xfrm>
          <a:off x="742229" y="2316480"/>
          <a:ext cx="5406493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9319">
                  <a:extLst>
                    <a:ext uri="{9D8B030D-6E8A-4147-A177-3AD203B41FA5}">
                      <a16:colId xmlns:a16="http://schemas.microsoft.com/office/drawing/2014/main" val="3597086271"/>
                    </a:ext>
                  </a:extLst>
                </a:gridCol>
                <a:gridCol w="1913587">
                  <a:extLst>
                    <a:ext uri="{9D8B030D-6E8A-4147-A177-3AD203B41FA5}">
                      <a16:colId xmlns:a16="http://schemas.microsoft.com/office/drawing/2014/main" val="749625491"/>
                    </a:ext>
                  </a:extLst>
                </a:gridCol>
                <a:gridCol w="1913587">
                  <a:extLst>
                    <a:ext uri="{9D8B030D-6E8A-4147-A177-3AD203B41FA5}">
                      <a16:colId xmlns:a16="http://schemas.microsoft.com/office/drawing/2014/main" val="13459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rental_time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1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JEFFREY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22:53:33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8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22:55:13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4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22:00:34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CABRAL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23:07:08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TERRANC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23:09:38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77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AD29CF-49B3-4FBD-A3F3-0386DF7168C4}"/>
              </a:ext>
            </a:extLst>
          </p:cNvPr>
          <p:cNvSpPr txBox="1"/>
          <p:nvPr/>
        </p:nvSpPr>
        <p:spPr>
          <a:xfrm>
            <a:off x="6682534" y="1690062"/>
            <a:ext cx="4767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query displays data from both 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 table 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and the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rental table (rental date),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 both tables are included in the from clause. The two tables were linked through 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customer.customer_id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rental.rental_id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 clause is simply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rweducing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 the amount of information that shows.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Table Links will be covered more in Chapter 5.</a:t>
            </a:r>
          </a:p>
        </p:txBody>
      </p:sp>
    </p:spTree>
    <p:extLst>
      <p:ext uri="{BB962C8B-B14F-4D97-AF65-F5344CB8AC3E}">
        <p14:creationId xmlns:p14="http://schemas.microsoft.com/office/powerpoint/2010/main" val="276244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C83E8-2446-48E6-8B88-23E3DCFCC39E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957FA4-55D7-46D0-9478-E645DA8A494E}"/>
              </a:ext>
            </a:extLst>
          </p:cNvPr>
          <p:cNvSpPr txBox="1">
            <a:spLocks/>
          </p:cNvSpPr>
          <p:nvPr/>
        </p:nvSpPr>
        <p:spPr>
          <a:xfrm>
            <a:off x="771885" y="535460"/>
            <a:ext cx="9144000" cy="6844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Table Aliases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68E1B-E752-4178-8F09-438E8155C636}"/>
              </a:ext>
            </a:extLst>
          </p:cNvPr>
          <p:cNvSpPr txBox="1">
            <a:spLocks/>
          </p:cNvSpPr>
          <p:nvPr/>
        </p:nvSpPr>
        <p:spPr>
          <a:xfrm>
            <a:off x="771885" y="1415193"/>
            <a:ext cx="10668000" cy="1411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 alias is where you name a table something else in a statement. This is used to reduce confusion and redundancy. This action is performed within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statement, and there are two ways to do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4C34F-EE95-4930-9FEE-3032A2FBCF2D}"/>
              </a:ext>
            </a:extLst>
          </p:cNvPr>
          <p:cNvSpPr txBox="1"/>
          <p:nvPr/>
        </p:nvSpPr>
        <p:spPr>
          <a:xfrm>
            <a:off x="771885" y="3022020"/>
            <a:ext cx="4979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c.first_name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time(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rental_time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customer c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 rental 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date(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‘2005-06-14’;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6F91-C65E-4D1C-91EC-935396E50ABB}"/>
              </a:ext>
            </a:extLst>
          </p:cNvPr>
          <p:cNvSpPr txBox="1"/>
          <p:nvPr/>
        </p:nvSpPr>
        <p:spPr>
          <a:xfrm>
            <a:off x="6009852" y="3022020"/>
            <a:ext cx="5110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c.first_name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time(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rental_time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customer AS c</a:t>
            </a: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INNER JOIN rental AS 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date(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‘2005-06-14’;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4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82BA1-771D-40DB-9BA0-0FBE60A21FA4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D46300-B77C-4BA5-B9EB-75A41EA68D9F}"/>
              </a:ext>
            </a:extLst>
          </p:cNvPr>
          <p:cNvSpPr txBox="1">
            <a:spLocks/>
          </p:cNvSpPr>
          <p:nvPr/>
        </p:nvSpPr>
        <p:spPr>
          <a:xfrm>
            <a:off x="747172" y="578952"/>
            <a:ext cx="9144000" cy="720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WHERE Clause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86B4F1-FC55-4AB3-88FD-582271CADD1C}"/>
              </a:ext>
            </a:extLst>
          </p:cNvPr>
          <p:cNvSpPr txBox="1">
            <a:spLocks/>
          </p:cNvSpPr>
          <p:nvPr/>
        </p:nvSpPr>
        <p:spPr>
          <a:xfrm>
            <a:off x="762000" y="2026433"/>
            <a:ext cx="10668000" cy="18217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When accessing a large database, it is likely you will not want to view all columns. This is where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statement comes in. Let’s say you want to access a movie database where the movies are G and can be rented for at least one week.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E6A45-9717-4BCD-A521-F964C3DF9453}"/>
              </a:ext>
            </a:extLst>
          </p:cNvPr>
          <p:cNvSpPr txBox="1"/>
          <p:nvPr/>
        </p:nvSpPr>
        <p:spPr>
          <a:xfrm>
            <a:off x="906879" y="3863335"/>
            <a:ext cx="10348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title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film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rating = 'G' AND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7;</a:t>
            </a:r>
          </a:p>
          <a:p>
            <a:r>
              <a:rPr 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9941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A34B3-A205-45FA-8F08-6E3B9ADE1AB1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138F1E-D8B3-4D47-82CD-14DDD91C02D6}"/>
              </a:ext>
            </a:extLst>
          </p:cNvPr>
          <p:cNvSpPr txBox="1">
            <a:spLocks/>
          </p:cNvSpPr>
          <p:nvPr/>
        </p:nvSpPr>
        <p:spPr>
          <a:xfrm>
            <a:off x="727401" y="639256"/>
            <a:ext cx="9144000" cy="660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WHERE Clause</a:t>
            </a:r>
            <a:r>
              <a:rPr lang="en-US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19A70B-459F-4C83-A7B9-0467C8444111}"/>
              </a:ext>
            </a:extLst>
          </p:cNvPr>
          <p:cNvSpPr txBox="1">
            <a:spLocks/>
          </p:cNvSpPr>
          <p:nvPr/>
        </p:nvSpPr>
        <p:spPr>
          <a:xfrm>
            <a:off x="727401" y="2163255"/>
            <a:ext cx="10668000" cy="1884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You can include as many AND, OR, or NOT statements as you need.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AND operator, both must evaluate to true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OR operator, one must evaluate to true</a:t>
            </a:r>
          </a:p>
        </p:txBody>
      </p:sp>
    </p:spTree>
    <p:extLst>
      <p:ext uri="{BB962C8B-B14F-4D97-AF65-F5344CB8AC3E}">
        <p14:creationId xmlns:p14="http://schemas.microsoft.com/office/powerpoint/2010/main" val="118444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6833-F0AF-4CFA-B57A-1995FFC407E4}"/>
              </a:ext>
            </a:extLst>
          </p:cNvPr>
          <p:cNvSpPr txBox="1">
            <a:spLocks/>
          </p:cNvSpPr>
          <p:nvPr/>
        </p:nvSpPr>
        <p:spPr>
          <a:xfrm>
            <a:off x="682917" y="673855"/>
            <a:ext cx="9144000" cy="660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Group By and Having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F0DB-00A4-491D-B00F-968D96D63EFF}"/>
              </a:ext>
            </a:extLst>
          </p:cNvPr>
          <p:cNvSpPr txBox="1">
            <a:spLocks/>
          </p:cNvSpPr>
          <p:nvPr/>
        </p:nvSpPr>
        <p:spPr>
          <a:xfrm>
            <a:off x="2365439" y="2528439"/>
            <a:ext cx="7461478" cy="1801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count(*)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customer c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INNER JOIN rental r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ON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GROUP BY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HAVING count(*) &gt;= 40;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5DCA2-6952-443C-8DC8-91D790302D76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148978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73A58-A9B2-4070-800B-9532196CC859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57820C-D2C0-40A4-AD8A-C7A7F4D60E33}"/>
              </a:ext>
            </a:extLst>
          </p:cNvPr>
          <p:cNvSpPr txBox="1">
            <a:spLocks/>
          </p:cNvSpPr>
          <p:nvPr/>
        </p:nvSpPr>
        <p:spPr>
          <a:xfrm>
            <a:off x="658203" y="624429"/>
            <a:ext cx="9144000" cy="715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 Group By and Having Clause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4FA3CE-BFC9-43AA-9002-CEC569B05AFD}"/>
              </a:ext>
            </a:extLst>
          </p:cNvPr>
          <p:cNvSpPr txBox="1">
            <a:spLocks/>
          </p:cNvSpPr>
          <p:nvPr/>
        </p:nvSpPr>
        <p:spPr>
          <a:xfrm>
            <a:off x="658203" y="2148427"/>
            <a:ext cx="10668000" cy="1736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 used to group data by column values.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 similar to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but is used with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These two clauses will be discussed more in-depth in chapter 8.</a:t>
            </a:r>
          </a:p>
        </p:txBody>
      </p:sp>
    </p:spTree>
    <p:extLst>
      <p:ext uri="{BB962C8B-B14F-4D97-AF65-F5344CB8AC3E}">
        <p14:creationId xmlns:p14="http://schemas.microsoft.com/office/powerpoint/2010/main" val="75666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DCFF8-06B6-40B3-850B-B5315FA0372F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820F67-EB1A-46CE-97B8-BAB968671F67}"/>
              </a:ext>
            </a:extLst>
          </p:cNvPr>
          <p:cNvSpPr txBox="1">
            <a:spLocks/>
          </p:cNvSpPr>
          <p:nvPr/>
        </p:nvSpPr>
        <p:spPr>
          <a:xfrm>
            <a:off x="648318" y="629371"/>
            <a:ext cx="9144000" cy="650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Order By Clause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F5A55-7BEB-47CC-94B2-B4D921698F5F}"/>
              </a:ext>
            </a:extLst>
          </p:cNvPr>
          <p:cNvSpPr txBox="1">
            <a:spLocks/>
          </p:cNvSpPr>
          <p:nvPr/>
        </p:nvSpPr>
        <p:spPr>
          <a:xfrm>
            <a:off x="1934406" y="1929332"/>
            <a:ext cx="7788546" cy="29993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general, the resulted rows are not sorted.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you to sort them by column data.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time(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rental_time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customer c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INNER JOIN rental r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ON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c.customer_i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date(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r.rental_dat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‘2005-06-14’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c.last_name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2951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449BE-CE6C-45B8-9F2D-396604B13199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7CDA07-5892-4823-94DF-C973E5D495C4}"/>
              </a:ext>
            </a:extLst>
          </p:cNvPr>
          <p:cNvSpPr txBox="1">
            <a:spLocks/>
          </p:cNvSpPr>
          <p:nvPr/>
        </p:nvSpPr>
        <p:spPr>
          <a:xfrm>
            <a:off x="717516" y="589830"/>
            <a:ext cx="9144000" cy="6705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Order By Clause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C975BD-0FAB-4BC9-9CBF-4A15DA7B4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598596"/>
              </p:ext>
            </p:extLst>
          </p:nvPr>
        </p:nvGraphicFramePr>
        <p:xfrm>
          <a:off x="717517" y="2113829"/>
          <a:ext cx="6755850" cy="296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51950">
                  <a:extLst>
                    <a:ext uri="{9D8B030D-6E8A-4147-A177-3AD203B41FA5}">
                      <a16:colId xmlns:a16="http://schemas.microsoft.com/office/drawing/2014/main" val="2229599261"/>
                    </a:ext>
                  </a:extLst>
                </a:gridCol>
                <a:gridCol w="2251950">
                  <a:extLst>
                    <a:ext uri="{9D8B030D-6E8A-4147-A177-3AD203B41FA5}">
                      <a16:colId xmlns:a16="http://schemas.microsoft.com/office/drawing/2014/main" val="3551732021"/>
                    </a:ext>
                  </a:extLst>
                </a:gridCol>
                <a:gridCol w="2251950">
                  <a:extLst>
                    <a:ext uri="{9D8B030D-6E8A-4147-A177-3AD203B41FA5}">
                      <a16:colId xmlns:a16="http://schemas.microsoft.com/office/drawing/2014/main" val="2228966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rental_time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Cabral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23:09:38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8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Catherine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Campbell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23:17:03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6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23:35:09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5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23:42:56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9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Joyce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23:16:26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Jeanette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23:54:46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1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23:50:11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797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F9DD42-E5B6-4F2D-A594-5E35C0A1439D}"/>
              </a:ext>
            </a:extLst>
          </p:cNvPr>
          <p:cNvSpPr txBox="1"/>
          <p:nvPr/>
        </p:nvSpPr>
        <p:spPr>
          <a:xfrm>
            <a:off x="8101090" y="2613392"/>
            <a:ext cx="33733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data is now sorted alphabetically by last name. You can sort data with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using whichever column you need.</a:t>
            </a:r>
          </a:p>
        </p:txBody>
      </p:sp>
    </p:spTree>
    <p:extLst>
      <p:ext uri="{BB962C8B-B14F-4D97-AF65-F5344CB8AC3E}">
        <p14:creationId xmlns:p14="http://schemas.microsoft.com/office/powerpoint/2010/main" val="605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FD13112-8178-4935-B46E-107B00C0D16B}"/>
              </a:ext>
            </a:extLst>
          </p:cNvPr>
          <p:cNvSpPr txBox="1">
            <a:spLocks/>
          </p:cNvSpPr>
          <p:nvPr/>
        </p:nvSpPr>
        <p:spPr>
          <a:xfrm>
            <a:off x="673031" y="650061"/>
            <a:ext cx="9144000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PowerPoint Covers: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7083" y="6154553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CC0153-52DB-472F-887C-FF4F5CC76DE6}"/>
              </a:ext>
            </a:extLst>
          </p:cNvPr>
          <p:cNvSpPr txBox="1">
            <a:spLocks/>
          </p:cNvSpPr>
          <p:nvPr/>
        </p:nvSpPr>
        <p:spPr>
          <a:xfrm>
            <a:off x="673031" y="1913710"/>
            <a:ext cx="10668000" cy="3048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write queries in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define and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-list columns.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define and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clause.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define and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clause.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define and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clause.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 how to define and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7533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648025-B704-4E03-AF04-F84B1DA66E09}"/>
              </a:ext>
            </a:extLst>
          </p:cNvPr>
          <p:cNvSpPr txBox="1"/>
          <p:nvPr/>
        </p:nvSpPr>
        <p:spPr>
          <a:xfrm>
            <a:off x="1597083" y="6154553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EA770F-A93C-4027-B395-6BD5B22643F3}"/>
              </a:ext>
            </a:extLst>
          </p:cNvPr>
          <p:cNvSpPr txBox="1">
            <a:spLocks/>
          </p:cNvSpPr>
          <p:nvPr/>
        </p:nvSpPr>
        <p:spPr>
          <a:xfrm>
            <a:off x="673266" y="561149"/>
            <a:ext cx="9144000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Query Clauses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3EAE95-D79F-4D3C-82C7-EA897E728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791321"/>
              </p:ext>
            </p:extLst>
          </p:nvPr>
        </p:nvGraphicFramePr>
        <p:xfrm>
          <a:off x="747289" y="1824798"/>
          <a:ext cx="9788433" cy="3657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39650">
                  <a:extLst>
                    <a:ext uri="{9D8B030D-6E8A-4147-A177-3AD203B41FA5}">
                      <a16:colId xmlns:a16="http://schemas.microsoft.com/office/drawing/2014/main" val="151562698"/>
                    </a:ext>
                  </a:extLst>
                </a:gridCol>
                <a:gridCol w="6448783">
                  <a:extLst>
                    <a:ext uri="{9D8B030D-6E8A-4147-A177-3AD203B41FA5}">
                      <a16:colId xmlns:a16="http://schemas.microsoft.com/office/drawing/2014/main" val="3135783505"/>
                    </a:ext>
                  </a:extLst>
                </a:gridCol>
              </a:tblGrid>
              <a:tr h="360535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Clause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70053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Determines which columns to include in the query’s result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53625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Identifies the tables from which to retrieve data and how the tables should be joined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22978"/>
                  </a:ext>
                </a:extLst>
              </a:tr>
              <a:tr h="360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Filters out unwanted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61098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Used to group rows together by common column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47093"/>
                  </a:ext>
                </a:extLst>
              </a:tr>
              <a:tr h="3605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Filters out unwanted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473729"/>
                  </a:ext>
                </a:extLst>
              </a:tr>
              <a:tr h="6309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Sorts the rows of the final result set by one or more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0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9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2B484-8A97-4E47-BC05-5E75EC30535C}"/>
              </a:ext>
            </a:extLst>
          </p:cNvPr>
          <p:cNvSpPr txBox="1"/>
          <p:nvPr/>
        </p:nvSpPr>
        <p:spPr>
          <a:xfrm>
            <a:off x="1542713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009514-CED1-4860-9427-12485AA4F08E}"/>
              </a:ext>
            </a:extLst>
          </p:cNvPr>
          <p:cNvSpPr txBox="1">
            <a:spLocks/>
          </p:cNvSpPr>
          <p:nvPr/>
        </p:nvSpPr>
        <p:spPr>
          <a:xfrm>
            <a:off x="717516" y="654085"/>
            <a:ext cx="9144000" cy="650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Select &amp; From Clause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504A8C-4CB3-4155-B61E-1ED2B53B4374}"/>
              </a:ext>
            </a:extLst>
          </p:cNvPr>
          <p:cNvSpPr txBox="1">
            <a:spLocks/>
          </p:cNvSpPr>
          <p:nvPr/>
        </p:nvSpPr>
        <p:spPr>
          <a:xfrm>
            <a:off x="717516" y="1731123"/>
            <a:ext cx="10837817" cy="37272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order to understand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we need to look at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&gt;SELECT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-&gt;FROM language;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 clause indicates all columns with the *, and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 indicates from which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You can also indicate which columns you are interested 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last_update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language;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AC75E-C4D0-454B-B00C-93BEFADD1B14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924BE4-34B8-428F-8CBA-4E8D518B8449}"/>
              </a:ext>
            </a:extLst>
          </p:cNvPr>
          <p:cNvSpPr txBox="1">
            <a:spLocks/>
          </p:cNvSpPr>
          <p:nvPr/>
        </p:nvSpPr>
        <p:spPr>
          <a:xfrm>
            <a:off x="593948" y="728225"/>
            <a:ext cx="9144000" cy="621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Four Types of Tables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570B51-3ABE-418B-AE74-270243C6D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854510"/>
              </p:ext>
            </p:extLst>
          </p:nvPr>
        </p:nvGraphicFramePr>
        <p:xfrm>
          <a:off x="593948" y="1706125"/>
          <a:ext cx="10668000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66754">
                  <a:extLst>
                    <a:ext uri="{9D8B030D-6E8A-4147-A177-3AD203B41FA5}">
                      <a16:colId xmlns:a16="http://schemas.microsoft.com/office/drawing/2014/main" val="3636361930"/>
                    </a:ext>
                  </a:extLst>
                </a:gridCol>
                <a:gridCol w="6701246">
                  <a:extLst>
                    <a:ext uri="{9D8B030D-6E8A-4147-A177-3AD203B41FA5}">
                      <a16:colId xmlns:a16="http://schemas.microsoft.com/office/drawing/2014/main" val="371340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06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Permanent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 using the create 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9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Derived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 returned by a subquery and held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Temporary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 data held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 tables (View)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 using the create view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79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AA92EE-2D1A-40FD-AB01-8DE437506E1F}"/>
              </a:ext>
            </a:extLst>
          </p:cNvPr>
          <p:cNvSpPr txBox="1"/>
          <p:nvPr/>
        </p:nvSpPr>
        <p:spPr>
          <a:xfrm>
            <a:off x="593948" y="4054899"/>
            <a:ext cx="1066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We already know what a permanent table is, so we will go more in-depth of what the derived, temporary, and virtual tables are.</a:t>
            </a:r>
          </a:p>
        </p:txBody>
      </p:sp>
    </p:spTree>
    <p:extLst>
      <p:ext uri="{BB962C8B-B14F-4D97-AF65-F5344CB8AC3E}">
        <p14:creationId xmlns:p14="http://schemas.microsoft.com/office/powerpoint/2010/main" val="394911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040D-78F8-4332-A130-68F90CE3EA38}"/>
              </a:ext>
            </a:extLst>
          </p:cNvPr>
          <p:cNvSpPr txBox="1">
            <a:spLocks/>
          </p:cNvSpPr>
          <p:nvPr/>
        </p:nvSpPr>
        <p:spPr>
          <a:xfrm>
            <a:off x="707631" y="609601"/>
            <a:ext cx="10668000" cy="6952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Derived (Subquery-Generated)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8011-1DAE-4BDE-B6DD-13015C0BA051}"/>
              </a:ext>
            </a:extLst>
          </p:cNvPr>
          <p:cNvSpPr txBox="1">
            <a:spLocks/>
          </p:cNvSpPr>
          <p:nvPr/>
        </p:nvSpPr>
        <p:spPr>
          <a:xfrm>
            <a:off x="864320" y="2193924"/>
            <a:ext cx="10354621" cy="24701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 subquery is a query within another query. Subqueries are encapsulated within parentheses.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cust.last_name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', ',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cust.first_name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(SELECT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email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 FROM customer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 WHERE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'JESSIE’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)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D74FC-80AB-4430-AEFE-615E4698D597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260979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8C9C-B3F9-4533-B110-EAE1E2AFF967}"/>
              </a:ext>
            </a:extLst>
          </p:cNvPr>
          <p:cNvSpPr txBox="1">
            <a:spLocks/>
          </p:cNvSpPr>
          <p:nvPr/>
        </p:nvSpPr>
        <p:spPr>
          <a:xfrm>
            <a:off x="653261" y="-114883"/>
            <a:ext cx="9144000" cy="8555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Temporary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A4B52-F6B6-44FD-8E89-19CAFC43026D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20183-4290-2041-9959-88DA4F6AD80B}"/>
              </a:ext>
            </a:extLst>
          </p:cNvPr>
          <p:cNvSpPr txBox="1"/>
          <p:nvPr/>
        </p:nvSpPr>
        <p:spPr>
          <a:xfrm>
            <a:off x="1852258" y="1397674"/>
            <a:ext cx="84874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Temporary tables look just like permanent tables, except they disappear at the end of the database session.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CREATE TEMPORARY TABLE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actors_j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smallint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(5),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varchar(45),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varchar(45),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);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INSERT INTO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actors_j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SELECT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actor_id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actor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'J%';</a:t>
            </a:r>
          </a:p>
        </p:txBody>
      </p:sp>
    </p:spTree>
    <p:extLst>
      <p:ext uri="{BB962C8B-B14F-4D97-AF65-F5344CB8AC3E}">
        <p14:creationId xmlns:p14="http://schemas.microsoft.com/office/powerpoint/2010/main" val="35989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BAEAC-8403-434A-B5EE-47CE20D02A4F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08A381-355F-400E-8C04-9A546CCF129C}"/>
              </a:ext>
            </a:extLst>
          </p:cNvPr>
          <p:cNvSpPr txBox="1">
            <a:spLocks/>
          </p:cNvSpPr>
          <p:nvPr/>
        </p:nvSpPr>
        <p:spPr>
          <a:xfrm>
            <a:off x="658204" y="673815"/>
            <a:ext cx="9144000" cy="7765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Temporary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50F0F2-9E44-476A-A728-FC9AE269C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54344"/>
              </p:ext>
            </p:extLst>
          </p:nvPr>
        </p:nvGraphicFramePr>
        <p:xfrm>
          <a:off x="658204" y="2199267"/>
          <a:ext cx="10668000" cy="296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3753113314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91248055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638026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actor_id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6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Warren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Jackman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Jackman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Matthew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Johansson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6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Johansson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9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Johansson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Jovovich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58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184E00-A17F-4BA4-9B77-A32F16052F9A}"/>
              </a:ext>
            </a:extLst>
          </p:cNvPr>
          <p:cNvSpPr txBox="1"/>
          <p:nvPr/>
        </p:nvSpPr>
        <p:spPr>
          <a:xfrm>
            <a:off x="658204" y="1640132"/>
            <a:ext cx="103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is the result of the previous statement:</a:t>
            </a:r>
          </a:p>
        </p:txBody>
      </p:sp>
    </p:spTree>
    <p:extLst>
      <p:ext uri="{BB962C8B-B14F-4D97-AF65-F5344CB8AC3E}">
        <p14:creationId xmlns:p14="http://schemas.microsoft.com/office/powerpoint/2010/main" val="142305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9362A-3538-45F8-86B2-0B9A5CFBCA13}"/>
              </a:ext>
            </a:extLst>
          </p:cNvPr>
          <p:cNvSpPr txBox="1"/>
          <p:nvPr/>
        </p:nvSpPr>
        <p:spPr>
          <a:xfrm>
            <a:off x="1508112" y="6159496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1EAC26-729E-4836-9ED1-853C2F3654D8}"/>
              </a:ext>
            </a:extLst>
          </p:cNvPr>
          <p:cNvSpPr txBox="1">
            <a:spLocks/>
          </p:cNvSpPr>
          <p:nvPr/>
        </p:nvSpPr>
        <p:spPr>
          <a:xfrm>
            <a:off x="682917" y="634314"/>
            <a:ext cx="9144000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Virtual Tables (Views)</a:t>
            </a:r>
            <a:r>
              <a:rPr lang="en-US" dirty="0"/>
              <a:t>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85CA08-9371-4E57-B99A-00F6C0E89175}"/>
              </a:ext>
            </a:extLst>
          </p:cNvPr>
          <p:cNvSpPr txBox="1">
            <a:spLocks/>
          </p:cNvSpPr>
          <p:nvPr/>
        </p:nvSpPr>
        <p:spPr>
          <a:xfrm>
            <a:off x="762000" y="2065402"/>
            <a:ext cx="10668000" cy="2727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A view is a looks and acts like a table, but there is no data associated with the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CREATE VIEW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cust_vw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SELECT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active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FROM customer;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When the view is created, the server stores the SELECT statement so that it can be used in the future. After it is created, you can query against it.</a:t>
            </a:r>
          </a:p>
        </p:txBody>
      </p:sp>
    </p:spTree>
    <p:extLst>
      <p:ext uri="{BB962C8B-B14F-4D97-AF65-F5344CB8AC3E}">
        <p14:creationId xmlns:p14="http://schemas.microsoft.com/office/powerpoint/2010/main" val="360317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rythinginComp11andmegans1_x002f_2 xmlns="b2e0dfcf-80fa-4b9d-a247-a9bf92876911" xsi:nil="true"/>
    <SharedWithUsers xmlns="585cf7ef-03f3-45fc-afc7-b6aa291d6457">
      <UserInfo>
        <DisplayName>Richardson, Jilane</DisplayName>
        <AccountId>338</AccountId>
        <AccountType/>
      </UserInfo>
    </SharedWithUsers>
    <Comments xmlns="b2e0dfcf-80fa-4b9d-a247-a9bf928769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97538E726494A833B9D72E2D24378" ma:contentTypeVersion="11" ma:contentTypeDescription="Create a new document." ma:contentTypeScope="" ma:versionID="d36dc3d931dd4eb4a5a184b49671d577">
  <xsd:schema xmlns:xsd="http://www.w3.org/2001/XMLSchema" xmlns:xs="http://www.w3.org/2001/XMLSchema" xmlns:p="http://schemas.microsoft.com/office/2006/metadata/properties" xmlns:ns2="585cf7ef-03f3-45fc-afc7-b6aa291d6457" xmlns:ns3="b2e0dfcf-80fa-4b9d-a247-a9bf92876911" targetNamespace="http://schemas.microsoft.com/office/2006/metadata/properties" ma:root="true" ma:fieldsID="52dc6a7bc78ea7fee864627c1dd39e87" ns2:_="" ns3:_="">
    <xsd:import namespace="585cf7ef-03f3-45fc-afc7-b6aa291d6457"/>
    <xsd:import namespace="b2e0dfcf-80fa-4b9d-a247-a9bf928769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Comments" minOccurs="0"/>
                <xsd:element ref="ns3:MediaServiceOCR" minOccurs="0"/>
                <xsd:element ref="ns3:EverythinginComp11andmegans1_x002f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cf7ef-03f3-45fc-afc7-b6aa291d64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0dfcf-80fa-4b9d-a247-a9bf928769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Comments" ma:index="16" nillable="true" ma:displayName="Comments" ma:internalName="Comments">
      <xsd:simpleType>
        <xsd:restriction base="dms:Text">
          <xsd:maxLength value="255"/>
        </xsd:restriction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EverythinginComp11andmegans1_x002f_2" ma:index="18" nillable="true" ma:displayName="Everything in Comp11 and megans 1/2 " ma:description="Everything in Comp11" ma:format="Dropdown" ma:internalName="EverythinginComp11andmegans1_x002f_2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82D657-1632-4F41-BBBA-DEB735B1CDE7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e0dfcf-80fa-4b9d-a247-a9bf92876911"/>
    <ds:schemaRef ds:uri="http://purl.org/dc/terms/"/>
    <ds:schemaRef ds:uri="http://schemas.openxmlformats.org/package/2006/metadata/core-properties"/>
    <ds:schemaRef ds:uri="585cf7ef-03f3-45fc-afc7-b6aa291d645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BE3A44-447B-4464-8325-7C7AFEDA1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F27B77-9E0D-42EB-99F9-D030EE2D0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5cf7ef-03f3-45fc-afc7-b6aa291d6457"/>
    <ds:schemaRef ds:uri="b2e0dfcf-80fa-4b9d-a247-a9bf928769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1896</Words>
  <Application>Microsoft Macintosh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Learning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SQL</dc:title>
  <dc:creator>Skousen, Ivy</dc:creator>
  <cp:lastModifiedBy>Microsoft Office User</cp:lastModifiedBy>
  <cp:revision>17</cp:revision>
  <dcterms:created xsi:type="dcterms:W3CDTF">2020-11-10T15:54:41Z</dcterms:created>
  <dcterms:modified xsi:type="dcterms:W3CDTF">2020-12-05T01:16:53Z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0x010100A4D97538E726494A833B9D72E2D24378</vt:lpwstr>
  </property>
</Properties>
</file>