
<file path=[Content_Types].xml><?xml version="1.0" encoding="utf-8"?>
<Types xmlns="http://schemas.openxmlformats.org/package/2006/content-types">
  <Override PartName="/_rels/.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203480"/>
            <a:ext cx="822924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702160" y="1203480"/>
            <a:ext cx="3738600" cy="2982960"/>
          </a:xfrm>
          <a:prstGeom prst="rect">
            <a:avLst/>
          </a:prstGeom>
          <a:ln>
            <a:noFill/>
          </a:ln>
        </p:spPr>
      </p:pic>
      <p:pic>
        <p:nvPicPr>
          <p:cNvPr id="36"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276192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3480"/>
            <a:ext cx="401580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276192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3480"/>
            <a:ext cx="822924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203480"/>
            <a:ext cx="822924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702160" y="1203480"/>
            <a:ext cx="3738600" cy="2982960"/>
          </a:xfrm>
          <a:prstGeom prst="rect">
            <a:avLst/>
          </a:prstGeom>
          <a:ln>
            <a:noFill/>
          </a:ln>
        </p:spPr>
      </p:pic>
      <p:pic>
        <p:nvPicPr>
          <p:cNvPr id="73"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7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203480"/>
            <a:ext cx="822924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203480"/>
            <a:ext cx="401580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4674240" y="1203480"/>
            <a:ext cx="401580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457200" y="276192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89" name="PlaceHolder 4"/>
          <p:cNvSpPr>
            <a:spLocks noGrp="1"/>
          </p:cNvSpPr>
          <p:nvPr>
            <p:ph type="body"/>
          </p:nvPr>
        </p:nvSpPr>
        <p:spPr>
          <a:xfrm>
            <a:off x="4674240" y="1203480"/>
            <a:ext cx="401580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67424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276192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57200" y="2761920"/>
            <a:ext cx="822924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822924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57200" y="2761920"/>
            <a:ext cx="822924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4674240" y="276192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05" name="PlaceHolder 5"/>
          <p:cNvSpPr>
            <a:spLocks noGrp="1"/>
          </p:cNvSpPr>
          <p:nvPr>
            <p:ph type="body"/>
          </p:nvPr>
        </p:nvSpPr>
        <p:spPr>
          <a:xfrm>
            <a:off x="457200" y="276192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203480"/>
            <a:ext cx="822924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457200" y="1203480"/>
            <a:ext cx="822924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2702160" y="1203480"/>
            <a:ext cx="3738600" cy="2982960"/>
          </a:xfrm>
          <a:prstGeom prst="rect">
            <a:avLst/>
          </a:prstGeom>
          <a:ln>
            <a:noFill/>
          </a:ln>
        </p:spPr>
      </p:pic>
      <p:pic>
        <p:nvPicPr>
          <p:cNvPr id="110" name="" descr=""/>
          <p:cNvPicPr/>
          <p:nvPr/>
        </p:nvPicPr>
        <p:blipFill>
          <a:blip r:embed="rId3"/>
          <a:stretch/>
        </p:blipFill>
        <p:spPr>
          <a:xfrm>
            <a:off x="2702160" y="1203480"/>
            <a:ext cx="3738600" cy="2982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endParaRPr b="0" lang="en-GB" sz="1400" spc="-1" strike="noStrike">
              <a:solidFill>
                <a:srgbClr val="000000"/>
              </a:solidFill>
              <a:uFill>
                <a:solidFill>
                  <a:srgbClr val="ffffff"/>
                </a:solidFill>
              </a:u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B1366369-2883-4C95-9830-F5C2E1ED4013}" type="slidenum">
              <a:rPr b="0" lang="en-GB" sz="1400" spc="-1" strike="noStrike">
                <a:solidFill>
                  <a:srgbClr val="000000"/>
                </a:solidFill>
                <a:uFill>
                  <a:solidFill>
                    <a:srgbClr val="ffffff"/>
                  </a:solidFill>
                </a:uFill>
                <a:latin typeface="Arial"/>
                <a:ea typeface="Arial"/>
              </a:rPr>
              <a:t>&lt;number&gt;</a:t>
            </a:fld>
            <a:endParaRPr b="0" lang="en-GB" sz="1400" spc="-1" strike="noStrike">
              <a:solidFill>
                <a:srgbClr val="000000"/>
              </a:solidFill>
              <a:uFill>
                <a:solidFill>
                  <a:srgbClr val="ffffff"/>
                </a:solidFill>
              </a:uFill>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GB" sz="1400" spc="-1" strike="noStrike">
                <a:solidFill>
                  <a:srgbClr val="000000"/>
                </a:solidFill>
                <a:uFill>
                  <a:solidFill>
                    <a:srgbClr val="ffffff"/>
                  </a:solidFill>
                </a:uFill>
                <a:latin typeface="Arial"/>
              </a:rPr>
              <a:t>Click to edit the outline text format</a:t>
            </a:r>
            <a:endParaRPr b="0" lang="en-GB"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1400" spc="-1" strike="noStrike">
                <a:solidFill>
                  <a:srgbClr val="000000"/>
                </a:solidFill>
                <a:uFill>
                  <a:solidFill>
                    <a:srgbClr val="ffffff"/>
                  </a:solidFill>
                </a:uFill>
                <a:latin typeface="Arial"/>
              </a:rPr>
              <a:t>Second Outline Level</a:t>
            </a:r>
            <a:endParaRPr b="0" lang="en-GB"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1400" spc="-1" strike="noStrike">
                <a:solidFill>
                  <a:srgbClr val="000000"/>
                </a:solidFill>
                <a:uFill>
                  <a:solidFill>
                    <a:srgbClr val="ffffff"/>
                  </a:solidFill>
                </a:uFill>
                <a:latin typeface="Arial"/>
              </a:rPr>
              <a:t>Third Outline Level</a:t>
            </a:r>
            <a:endParaRPr b="0" lang="en-GB"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1400" spc="-1" strike="noStrike">
                <a:solidFill>
                  <a:srgbClr val="000000"/>
                </a:solidFill>
                <a:uFill>
                  <a:solidFill>
                    <a:srgbClr val="ffffff"/>
                  </a:solidFill>
                </a:uFill>
                <a:latin typeface="Arial"/>
              </a:rPr>
              <a:t>Fourth Outline Level</a:t>
            </a:r>
            <a:endParaRPr b="0" lang="en-GB"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44960"/>
            <a:ext cx="8520120" cy="572400"/>
          </a:xfrm>
          <a:prstGeom prst="rect">
            <a:avLst/>
          </a:prstGeom>
        </p:spPr>
        <p:txBody>
          <a:bodyPr tIns="91440" bIns="91440"/>
          <a:p>
            <a:endParaRPr b="0" lang="en-GB"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311760" y="1152360"/>
            <a:ext cx="8520120" cy="3416040"/>
          </a:xfrm>
          <a:prstGeom prst="rect">
            <a:avLst/>
          </a:prstGeom>
        </p:spPr>
        <p:txBody>
          <a:bodyPr tIns="91440" bIns="91440"/>
          <a:p>
            <a:pPr marL="432000" indent="-324000">
              <a:buClr>
                <a:srgbClr val="000000"/>
              </a:buClr>
              <a:buSzPct val="45000"/>
              <a:buFont typeface="Wingdings" charset="2"/>
              <a:buChar char=""/>
            </a:pPr>
            <a:r>
              <a:rPr b="0" lang="en-GB" sz="1800" spc="-1" strike="noStrike">
                <a:solidFill>
                  <a:srgbClr val="000000"/>
                </a:solidFill>
                <a:uFill>
                  <a:solidFill>
                    <a:srgbClr val="ffffff"/>
                  </a:solidFill>
                </a:uFill>
                <a:latin typeface="Arial"/>
              </a:rPr>
              <a:t>Click to edit the outline text format</a:t>
            </a:r>
            <a:endParaRPr b="0" lang="en-GB"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1800" spc="-1" strike="noStrike">
                <a:solidFill>
                  <a:srgbClr val="000000"/>
                </a:solidFill>
                <a:uFill>
                  <a:solidFill>
                    <a:srgbClr val="ffffff"/>
                  </a:solidFill>
                </a:uFill>
                <a:latin typeface="Arial"/>
              </a:rPr>
              <a:t>Second Outline Level</a:t>
            </a:r>
            <a:endParaRPr b="0" lang="en-GB"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1800" spc="-1" strike="noStrike">
                <a:solidFill>
                  <a:srgbClr val="000000"/>
                </a:solidFill>
                <a:uFill>
                  <a:solidFill>
                    <a:srgbClr val="ffffff"/>
                  </a:solidFill>
                </a:uFill>
                <a:latin typeface="Arial"/>
              </a:rPr>
              <a:t>Third Outline Level</a:t>
            </a:r>
            <a:endParaRPr b="0" lang="en-GB"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1800" spc="-1" strike="noStrike">
                <a:solidFill>
                  <a:srgbClr val="000000"/>
                </a:solidFill>
                <a:uFill>
                  <a:solidFill>
                    <a:srgbClr val="ffffff"/>
                  </a:solidFill>
                </a:uFill>
                <a:latin typeface="Arial"/>
              </a:rPr>
              <a:t>Fourth Outline Level</a:t>
            </a:r>
            <a:endParaRPr b="0" lang="en-GB"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Fifth Outline Level</a:t>
            </a:r>
            <a:endParaRPr b="0" lang="en-GB"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Sixth Outline Level</a:t>
            </a:r>
            <a:endParaRPr b="0" lang="en-GB"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Seventh Outline Level</a:t>
            </a:r>
            <a:endParaRPr b="0" lang="en-GB" sz="1800" spc="-1" strike="noStrike">
              <a:solidFill>
                <a:srgbClr val="000000"/>
              </a:solidFill>
              <a:uFill>
                <a:solidFill>
                  <a:srgbClr val="ffffff"/>
                </a:solidFill>
              </a:uFill>
              <a:latin typeface="Arial"/>
            </a:endParaRPr>
          </a:p>
        </p:txBody>
      </p:sp>
      <p:sp>
        <p:nvSpPr>
          <p:cNvPr id="39"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87E52F20-7EB9-4302-88CC-36BDA09D751A}" type="slidenum">
              <a:rPr b="0" lang="en-GB" sz="1400" spc="-1" strike="noStrike">
                <a:solidFill>
                  <a:srgbClr val="000000"/>
                </a:solidFill>
                <a:uFill>
                  <a:solidFill>
                    <a:srgbClr val="ffffff"/>
                  </a:solidFill>
                </a:uFill>
                <a:latin typeface="Arial"/>
                <a:ea typeface="Arial"/>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 name="PlaceHolder 1"/>
          <p:cNvSpPr>
            <a:spLocks noGrp="1"/>
          </p:cNvSpPr>
          <p:nvPr>
            <p:ph type="sldNum"/>
          </p:nvPr>
        </p:nvSpPr>
        <p:spPr>
          <a:xfrm>
            <a:off x="8472600" y="4663080"/>
            <a:ext cx="548280" cy="393120"/>
          </a:xfrm>
          <a:prstGeom prst="rect">
            <a:avLst/>
          </a:prstGeom>
        </p:spPr>
        <p:txBody>
          <a:bodyPr tIns="91440" bIns="91440" anchor="ctr"/>
          <a:p>
            <a:pPr>
              <a:lnSpc>
                <a:spcPct val="100000"/>
              </a:lnSpc>
            </a:pPr>
            <a:fld id="{5EDD03FD-B61D-4D11-99E9-B3863CD7F7F4}" type="slidenum">
              <a:rPr b="0" lang="en-GB" sz="1400" spc="-1" strike="noStrike">
                <a:solidFill>
                  <a:srgbClr val="000000"/>
                </a:solidFill>
                <a:uFill>
                  <a:solidFill>
                    <a:srgbClr val="ffffff"/>
                  </a:solidFill>
                </a:uFill>
                <a:latin typeface="Arial"/>
                <a:ea typeface="Arial"/>
              </a:rPr>
              <a:t>&lt;number&gt;</a:t>
            </a:fld>
            <a:endParaRPr b="0" lang="en-GB" sz="1400" spc="-1" strike="noStrike">
              <a:solidFill>
                <a:srgbClr val="000000"/>
              </a:solidFill>
              <a:uFill>
                <a:solidFill>
                  <a:srgbClr val="ffffff"/>
                </a:solidFill>
              </a:uFill>
              <a:latin typeface="Times New Roman"/>
            </a:endParaRPr>
          </a:p>
        </p:txBody>
      </p:sp>
      <p:sp>
        <p:nvSpPr>
          <p:cNvPr id="75" name="PlaceHolder 2"/>
          <p:cNvSpPr>
            <a:spLocks noGrp="1"/>
          </p:cNvSpPr>
          <p:nvPr>
            <p:ph type="title"/>
          </p:nvPr>
        </p:nvSpPr>
        <p:spPr>
          <a:xfrm>
            <a:off x="457200" y="205200"/>
            <a:ext cx="8229240" cy="858600"/>
          </a:xfrm>
          <a:prstGeom prst="rect">
            <a:avLst/>
          </a:prstGeom>
        </p:spPr>
        <p:txBody>
          <a:bodyPr lIns="0" rIns="0" tIns="0" bIns="0" anchor="ctr"/>
          <a:p>
            <a:r>
              <a:rPr b="0" lang="en-GB" sz="1400" spc="-1" strike="noStrike">
                <a:solidFill>
                  <a:srgbClr val="000000"/>
                </a:solidFill>
                <a:uFill>
                  <a:solidFill>
                    <a:srgbClr val="ffffff"/>
                  </a:solidFill>
                </a:uFill>
                <a:latin typeface="Arial"/>
              </a:rPr>
              <a:t>Click to edit the title text format</a:t>
            </a:r>
            <a:endParaRPr b="0" lang="en-GB" sz="1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GB" sz="1400" spc="-1" strike="noStrike">
                <a:solidFill>
                  <a:srgbClr val="000000"/>
                </a:solidFill>
                <a:uFill>
                  <a:solidFill>
                    <a:srgbClr val="ffffff"/>
                  </a:solidFill>
                </a:uFill>
                <a:latin typeface="Arial"/>
              </a:rPr>
              <a:t>Click to edit the outline text format</a:t>
            </a:r>
            <a:endParaRPr b="0" lang="en-GB"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1400" spc="-1" strike="noStrike">
                <a:solidFill>
                  <a:srgbClr val="000000"/>
                </a:solidFill>
                <a:uFill>
                  <a:solidFill>
                    <a:srgbClr val="ffffff"/>
                  </a:solidFill>
                </a:uFill>
                <a:latin typeface="Arial"/>
              </a:rPr>
              <a:t>Second Outline Level</a:t>
            </a:r>
            <a:endParaRPr b="0" lang="en-GB"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1400" spc="-1" strike="noStrike">
                <a:solidFill>
                  <a:srgbClr val="000000"/>
                </a:solidFill>
                <a:uFill>
                  <a:solidFill>
                    <a:srgbClr val="ffffff"/>
                  </a:solidFill>
                </a:uFill>
                <a:latin typeface="Arial"/>
              </a:rPr>
              <a:t>Third Outline Level</a:t>
            </a:r>
            <a:endParaRPr b="0" lang="en-GB"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1400" spc="-1" strike="noStrike">
                <a:solidFill>
                  <a:srgbClr val="000000"/>
                </a:solidFill>
                <a:uFill>
                  <a:solidFill>
                    <a:srgbClr val="ffffff"/>
                  </a:solidFill>
                </a:uFill>
                <a:latin typeface="Arial"/>
              </a:rPr>
              <a:t>Fourth Outline Level</a:t>
            </a:r>
            <a:endParaRPr b="0" lang="en-GB"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11760" y="744480"/>
            <a:ext cx="8520120" cy="2052360"/>
          </a:xfrm>
          <a:prstGeom prst="rect">
            <a:avLst/>
          </a:prstGeom>
          <a:noFill/>
          <a:ln>
            <a:noFill/>
          </a:ln>
        </p:spPr>
        <p:txBody>
          <a:bodyPr tIns="91440" bIns="91440" anchor="b"/>
          <a:p>
            <a:pPr algn="ctr">
              <a:lnSpc>
                <a:spcPct val="100000"/>
              </a:lnSpc>
            </a:pPr>
            <a:r>
              <a:rPr b="0" lang="en-GB" sz="2400" spc="-1" strike="noStrike">
                <a:solidFill>
                  <a:srgbClr val="222222"/>
                </a:solidFill>
                <a:uFill>
                  <a:solidFill>
                    <a:srgbClr val="ffffff"/>
                  </a:solidFill>
                </a:uFill>
                <a:latin typeface="Arial"/>
                <a:ea typeface="Arial"/>
              </a:rPr>
              <a:t>Methods to encourage students to appreciate how personal information can be found and used to escalate privilege</a:t>
            </a:r>
            <a:endParaRPr b="0" lang="en-GB" sz="1400" spc="-1" strike="noStrike">
              <a:solidFill>
                <a:srgbClr val="000000"/>
              </a:solidFill>
              <a:uFill>
                <a:solidFill>
                  <a:srgbClr val="ffffff"/>
                </a:solidFill>
              </a:uFill>
              <a:latin typeface="Arial"/>
            </a:endParaRPr>
          </a:p>
        </p:txBody>
      </p:sp>
      <p:sp>
        <p:nvSpPr>
          <p:cNvPr id="112" name="TextShape 2"/>
          <p:cNvSpPr txBox="1"/>
          <p:nvPr/>
        </p:nvSpPr>
        <p:spPr>
          <a:xfrm>
            <a:off x="311760" y="2834280"/>
            <a:ext cx="8520120" cy="792360"/>
          </a:xfrm>
          <a:prstGeom prst="rect">
            <a:avLst/>
          </a:prstGeom>
          <a:noFill/>
          <a:ln>
            <a:noFill/>
          </a:ln>
        </p:spPr>
        <p:txBody>
          <a:bodyPr tIns="91440" bIns="91440"/>
          <a:p>
            <a:pPr algn="ctr">
              <a:lnSpc>
                <a:spcPct val="100000"/>
              </a:lnSpc>
            </a:pPr>
            <a:r>
              <a:rPr b="0" lang="en-GB" sz="2200" spc="-1" strike="noStrike">
                <a:solidFill>
                  <a:srgbClr val="595959"/>
                </a:solidFill>
                <a:uFill>
                  <a:solidFill>
                    <a:srgbClr val="ffffff"/>
                  </a:solidFill>
                </a:uFill>
                <a:latin typeface="Arial"/>
                <a:ea typeface="Arial"/>
              </a:rPr>
              <a:t>Dr. Nick Savage</a:t>
            </a:r>
            <a:endParaRPr b="0" lang="en-GB" sz="3200" spc="-1" strike="noStrike">
              <a:solidFill>
                <a:srgbClr val="000000"/>
              </a:solidFill>
              <a:uFill>
                <a:solidFill>
                  <a:srgbClr val="ffffff"/>
                </a:solidFill>
              </a:uFill>
              <a:latin typeface="Arial"/>
            </a:endParaRPr>
          </a:p>
          <a:p>
            <a:pPr algn="ctr">
              <a:lnSpc>
                <a:spcPct val="100000"/>
              </a:lnSpc>
            </a:pPr>
            <a:r>
              <a:rPr b="0" lang="en-GB" sz="1800" spc="-1" strike="noStrike">
                <a:solidFill>
                  <a:srgbClr val="595959"/>
                </a:solidFill>
                <a:uFill>
                  <a:solidFill>
                    <a:srgbClr val="ffffff"/>
                  </a:solidFill>
                </a:uFill>
                <a:latin typeface="Arial"/>
                <a:ea typeface="Arial"/>
              </a:rPr>
              <a:t>School of Computing, University of Portsmouth</a:t>
            </a: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Relation to Guidance?</a:t>
            </a:r>
            <a:endParaRPr b="0" lang="en-GB" sz="1400" spc="-1" strike="noStrike">
              <a:solidFill>
                <a:srgbClr val="000000"/>
              </a:solidFill>
              <a:uFill>
                <a:solidFill>
                  <a:srgbClr val="ffffff"/>
                </a:solidFill>
              </a:uFill>
              <a:latin typeface="Arial"/>
            </a:endParaRPr>
          </a:p>
        </p:txBody>
      </p:sp>
      <p:sp>
        <p:nvSpPr>
          <p:cNvPr id="114" name="TextShape 2"/>
          <p:cNvSpPr txBox="1"/>
          <p:nvPr/>
        </p:nvSpPr>
        <p:spPr>
          <a:xfrm>
            <a:off x="311760" y="1152360"/>
            <a:ext cx="8520120" cy="3416040"/>
          </a:xfrm>
          <a:prstGeom prst="rect">
            <a:avLst/>
          </a:prstGeom>
          <a:noFill/>
          <a:ln>
            <a:noFill/>
          </a:ln>
        </p:spPr>
        <p:txBody>
          <a:bodyPr tIns="91440" bIns="91440"/>
          <a:p>
            <a:pPr marL="457200" indent="-228240">
              <a:lnSpc>
                <a:spcPct val="100000"/>
              </a:lnSpc>
              <a:buClr>
                <a:srgbClr val="595959"/>
              </a:buClr>
              <a:buFont typeface="StarSymbol"/>
              <a:buAutoNum type="arabicParenR"/>
            </a:pPr>
            <a:r>
              <a:rPr b="0" lang="en-GB" sz="1800" spc="-1" strike="noStrike">
                <a:solidFill>
                  <a:srgbClr val="595959"/>
                </a:solidFill>
                <a:uFill>
                  <a:solidFill>
                    <a:srgbClr val="ffffff"/>
                  </a:solidFill>
                </a:uFill>
                <a:latin typeface="Arial"/>
                <a:ea typeface="Arial"/>
              </a:rPr>
              <a:t>Information and risk</a:t>
            </a:r>
            <a:endParaRPr b="0" lang="en-GB" sz="1400" spc="-1" strike="noStrike">
              <a:solidFill>
                <a:srgbClr val="000000"/>
              </a:solidFill>
              <a:uFill>
                <a:solidFill>
                  <a:srgbClr val="ffffff"/>
                </a:solidFill>
              </a:uFill>
              <a:latin typeface="Arial"/>
            </a:endParaRPr>
          </a:p>
          <a:p>
            <a:pPr marL="914400" indent="-228240">
              <a:lnSpc>
                <a:spcPct val="100000"/>
              </a:lnSpc>
              <a:buClr>
                <a:srgbClr val="595959"/>
              </a:buClr>
              <a:buFont typeface="Wingdings" charset="2"/>
              <a:buChar char=""/>
            </a:pPr>
            <a:r>
              <a:rPr b="0" lang="en-GB" sz="1800" spc="-1" strike="noStrike">
                <a:solidFill>
                  <a:srgbClr val="595959"/>
                </a:solidFill>
                <a:uFill>
                  <a:solidFill>
                    <a:srgbClr val="ffffff"/>
                  </a:solidFill>
                </a:uFill>
                <a:latin typeface="Arial"/>
                <a:ea typeface="Arial"/>
              </a:rPr>
              <a:t>Utility of information</a:t>
            </a:r>
            <a:endParaRPr b="0" lang="en-GB" sz="1400" spc="-1" strike="noStrike">
              <a:solidFill>
                <a:srgbClr val="000000"/>
              </a:solidFill>
              <a:uFill>
                <a:solidFill>
                  <a:srgbClr val="ffffff"/>
                </a:solidFill>
              </a:uFill>
              <a:latin typeface="Arial"/>
            </a:endParaRPr>
          </a:p>
          <a:p>
            <a:pPr marL="914400" indent="-228240">
              <a:lnSpc>
                <a:spcPct val="100000"/>
              </a:lnSpc>
              <a:buClr>
                <a:srgbClr val="595959"/>
              </a:buClr>
              <a:buFont typeface="Wingdings" charset="2"/>
              <a:buChar char=""/>
            </a:pPr>
            <a:r>
              <a:rPr b="0" lang="en-GB" sz="1800" spc="-1" strike="noStrike">
                <a:solidFill>
                  <a:srgbClr val="595959"/>
                </a:solidFill>
                <a:uFill>
                  <a:solidFill>
                    <a:srgbClr val="ffffff"/>
                  </a:solidFill>
                </a:uFill>
                <a:latin typeface="Arial"/>
                <a:ea typeface="Arial"/>
              </a:rPr>
              <a:t>Classification of information</a:t>
            </a:r>
            <a:endParaRPr b="0" lang="en-GB" sz="1400" spc="-1" strike="noStrike">
              <a:solidFill>
                <a:srgbClr val="000000"/>
              </a:solidFill>
              <a:uFill>
                <a:solidFill>
                  <a:srgbClr val="ffffff"/>
                </a:solidFill>
              </a:uFill>
              <a:latin typeface="Arial"/>
            </a:endParaRPr>
          </a:p>
          <a:p>
            <a:pPr marL="914400" indent="-228240">
              <a:lnSpc>
                <a:spcPct val="100000"/>
              </a:lnSpc>
              <a:buClr>
                <a:srgbClr val="595959"/>
              </a:buClr>
              <a:buFont typeface="Wingdings" charset="2"/>
              <a:buChar char=""/>
            </a:pPr>
            <a:r>
              <a:rPr b="0" lang="en-GB" sz="1800" spc="-1" strike="noStrike">
                <a:solidFill>
                  <a:srgbClr val="595959"/>
                </a:solidFill>
                <a:uFill>
                  <a:solidFill>
                    <a:srgbClr val="ffffff"/>
                  </a:solidFill>
                </a:uFill>
                <a:latin typeface="Arial"/>
                <a:ea typeface="Arial"/>
              </a:rPr>
              <a:t>Information/data lifecycle</a:t>
            </a:r>
            <a:endParaRPr b="0" lang="en-GB" sz="1400" spc="-1" strike="noStrike">
              <a:solidFill>
                <a:srgbClr val="000000"/>
              </a:solidFill>
              <a:uFill>
                <a:solidFill>
                  <a:srgbClr val="ffffff"/>
                </a:solidFill>
              </a:uFill>
              <a:latin typeface="Arial"/>
            </a:endParaRPr>
          </a:p>
          <a:p>
            <a:pPr marL="914400" indent="-228240">
              <a:lnSpc>
                <a:spcPct val="100000"/>
              </a:lnSpc>
              <a:buClr>
                <a:srgbClr val="595959"/>
              </a:buClr>
              <a:buFont typeface="Wingdings" charset="2"/>
              <a:buChar char=""/>
            </a:pPr>
            <a:r>
              <a:rPr b="0" lang="en-GB" sz="1800" spc="-1" strike="noStrike">
                <a:solidFill>
                  <a:srgbClr val="595959"/>
                </a:solidFill>
                <a:uFill>
                  <a:solidFill>
                    <a:srgbClr val="ffffff"/>
                  </a:solidFill>
                </a:uFill>
                <a:latin typeface="Arial"/>
                <a:ea typeface="Arial"/>
              </a:rPr>
              <a:t>Risk and hazard</a:t>
            </a:r>
            <a:endParaRPr b="0" lang="en-GB" sz="1400" spc="-1" strike="noStrike">
              <a:solidFill>
                <a:srgbClr val="000000"/>
              </a:solidFill>
              <a:uFill>
                <a:solidFill>
                  <a:srgbClr val="ffffff"/>
                </a:solidFill>
              </a:uFill>
              <a:latin typeface="Arial"/>
            </a:endParaRPr>
          </a:p>
          <a:p>
            <a:pPr marL="914400" indent="-228240">
              <a:lnSpc>
                <a:spcPct val="100000"/>
              </a:lnSpc>
              <a:buClr>
                <a:srgbClr val="595959"/>
              </a:buClr>
              <a:buFont typeface="Wingdings" charset="2"/>
              <a:buChar char=""/>
            </a:pPr>
            <a:r>
              <a:rPr b="0" lang="en-GB" sz="1800" spc="-1" strike="noStrike">
                <a:solidFill>
                  <a:srgbClr val="595959"/>
                </a:solidFill>
                <a:uFill>
                  <a:solidFill>
                    <a:srgbClr val="ffffff"/>
                  </a:solidFill>
                </a:uFill>
                <a:latin typeface="Arial"/>
                <a:ea typeface="Arial"/>
              </a:rPr>
              <a:t>Impact, harm and consequence</a:t>
            </a:r>
            <a:endParaRPr b="0" lang="en-GB" sz="1400" spc="-1" strike="noStrike">
              <a:solidFill>
                <a:srgbClr val="000000"/>
              </a:solidFill>
              <a:uFill>
                <a:solidFill>
                  <a:srgbClr val="ffffff"/>
                </a:solidFill>
              </a:uFill>
              <a:latin typeface="Arial"/>
            </a:endParaRPr>
          </a:p>
          <a:p>
            <a:pPr marL="914400" indent="-228240">
              <a:lnSpc>
                <a:spcPct val="100000"/>
              </a:lnSpc>
              <a:buClr>
                <a:srgbClr val="595959"/>
              </a:buClr>
              <a:buFont typeface="Wingdings" charset="2"/>
              <a:buChar char=""/>
            </a:pPr>
            <a:r>
              <a:rPr b="0" lang="en-GB" sz="1800" spc="-1" strike="noStrike">
                <a:solidFill>
                  <a:srgbClr val="595959"/>
                </a:solidFill>
                <a:uFill>
                  <a:solidFill>
                    <a:srgbClr val="ffffff"/>
                  </a:solidFill>
                </a:uFill>
                <a:latin typeface="Arial"/>
                <a:ea typeface="Arial"/>
              </a:rPr>
              <a:t>Risk taking, human error, malicious drivers</a:t>
            </a:r>
            <a:endParaRPr b="0" lang="en-GB"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Personal Information Leakage</a:t>
            </a:r>
            <a:endParaRPr b="0" lang="en-GB" sz="1400" spc="-1" strike="noStrike">
              <a:solidFill>
                <a:srgbClr val="000000"/>
              </a:solidFill>
              <a:uFill>
                <a:solidFill>
                  <a:srgbClr val="ffffff"/>
                </a:solidFill>
              </a:uFill>
              <a:latin typeface="Arial"/>
            </a:endParaRPr>
          </a:p>
        </p:txBody>
      </p:sp>
      <p:sp>
        <p:nvSpPr>
          <p:cNvPr id="116" name="TextShape 2"/>
          <p:cNvSpPr txBox="1"/>
          <p:nvPr/>
        </p:nvSpPr>
        <p:spPr>
          <a:xfrm>
            <a:off x="311760" y="1152360"/>
            <a:ext cx="8520120" cy="3416040"/>
          </a:xfrm>
          <a:prstGeom prst="rect">
            <a:avLst/>
          </a:prstGeom>
          <a:noFill/>
          <a:ln>
            <a:noFill/>
          </a:ln>
        </p:spPr>
        <p:txBody>
          <a:bodyPr tIns="91440" bIns="91440"/>
          <a:p>
            <a:pPr>
              <a:lnSpc>
                <a:spcPct val="100000"/>
              </a:lnSpc>
            </a:pPr>
            <a:r>
              <a:rPr b="0" lang="en-GB" sz="1800" spc="-1" strike="noStrike">
                <a:solidFill>
                  <a:srgbClr val="595959"/>
                </a:solidFill>
                <a:uFill>
                  <a:solidFill>
                    <a:srgbClr val="ffffff"/>
                  </a:solidFill>
                </a:uFill>
                <a:latin typeface="Arial"/>
                <a:ea typeface="Arial"/>
              </a:rPr>
              <a:t>Web Foundations</a:t>
            </a:r>
            <a:endParaRPr b="0" lang="en-GB" sz="1400" spc="-1" strike="noStrike">
              <a:solidFill>
                <a:srgbClr val="000000"/>
              </a:solidFill>
              <a:uFill>
                <a:solidFill>
                  <a:srgbClr val="ffffff"/>
                </a:solidFill>
              </a:uFill>
              <a:latin typeface="Arial"/>
            </a:endParaRPr>
          </a:p>
          <a:p>
            <a:pPr marL="457200" indent="-228240">
              <a:lnSpc>
                <a:spcPct val="100000"/>
              </a:lnSpc>
              <a:buClr>
                <a:srgbClr val="595959"/>
              </a:buClr>
              <a:buFont typeface="Wingdings" charset="2"/>
              <a:buChar char=""/>
            </a:pPr>
            <a:r>
              <a:rPr b="0" lang="en-GB" sz="1800" spc="-1" strike="noStrike">
                <a:solidFill>
                  <a:srgbClr val="595959"/>
                </a:solidFill>
                <a:uFill>
                  <a:solidFill>
                    <a:srgbClr val="ffffff"/>
                  </a:solidFill>
                </a:uFill>
                <a:latin typeface="Arial"/>
                <a:ea typeface="Arial"/>
              </a:rPr>
              <a:t>Lectures (CIA, phishing, impersonation, shoulder surfing, tailgating, dumpster diving, trojans, quid pro quo, baiting and pretexting)</a:t>
            </a:r>
            <a:endParaRPr b="0" lang="en-GB" sz="1400" spc="-1" strike="noStrike">
              <a:solidFill>
                <a:srgbClr val="000000"/>
              </a:solidFill>
              <a:uFill>
                <a:solidFill>
                  <a:srgbClr val="ffffff"/>
                </a:solidFill>
              </a:uFill>
              <a:latin typeface="Arial"/>
            </a:endParaRPr>
          </a:p>
          <a:p>
            <a:pPr marL="457200" indent="-228240">
              <a:lnSpc>
                <a:spcPct val="100000"/>
              </a:lnSpc>
              <a:buClr>
                <a:srgbClr val="595959"/>
              </a:buClr>
              <a:buFont typeface="Wingdings" charset="2"/>
              <a:buChar char=""/>
            </a:pPr>
            <a:r>
              <a:rPr b="0" lang="en-GB" sz="1800" spc="-1" strike="noStrike">
                <a:solidFill>
                  <a:srgbClr val="595959"/>
                </a:solidFill>
                <a:uFill>
                  <a:solidFill>
                    <a:srgbClr val="ffffff"/>
                  </a:solidFill>
                </a:uFill>
                <a:latin typeface="Arial"/>
                <a:ea typeface="Arial"/>
              </a:rPr>
              <a:t>1000 word literature review on “Mitigating personal information exposure on the web”</a:t>
            </a:r>
            <a:endParaRPr b="0" lang="en-GB" sz="1400" spc="-1" strike="noStrike">
              <a:solidFill>
                <a:srgbClr val="000000"/>
              </a:solidFill>
              <a:uFill>
                <a:solidFill>
                  <a:srgbClr val="ffffff"/>
                </a:solidFill>
              </a:uFill>
              <a:latin typeface="Arial"/>
            </a:endParaRPr>
          </a:p>
          <a:p>
            <a:pPr marL="457200" indent="-228240">
              <a:lnSpc>
                <a:spcPct val="100000"/>
              </a:lnSpc>
              <a:buClr>
                <a:srgbClr val="595959"/>
              </a:buClr>
              <a:buFont typeface="Wingdings" charset="2"/>
              <a:buChar char=""/>
            </a:pPr>
            <a:r>
              <a:rPr b="0" lang="en-GB" sz="1800" spc="-1" strike="noStrike">
                <a:solidFill>
                  <a:srgbClr val="595959"/>
                </a:solidFill>
                <a:uFill>
                  <a:solidFill>
                    <a:srgbClr val="ffffff"/>
                  </a:solidFill>
                </a:uFill>
                <a:latin typeface="Arial"/>
                <a:ea typeface="Arial"/>
              </a:rPr>
              <a:t>Practical/Seminar worksheet</a:t>
            </a:r>
            <a:endParaRPr b="0" lang="en-GB"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Personal Information Leakage</a:t>
            </a:r>
            <a:endParaRPr b="0" lang="en-GB" sz="1400" spc="-1" strike="noStrike">
              <a:solidFill>
                <a:srgbClr val="000000"/>
              </a:solidFill>
              <a:uFill>
                <a:solidFill>
                  <a:srgbClr val="ffffff"/>
                </a:solidFill>
              </a:uFill>
              <a:latin typeface="Arial"/>
            </a:endParaRPr>
          </a:p>
        </p:txBody>
      </p:sp>
      <p:sp>
        <p:nvSpPr>
          <p:cNvPr id="118" name="TextShape 2"/>
          <p:cNvSpPr txBox="1"/>
          <p:nvPr/>
        </p:nvSpPr>
        <p:spPr>
          <a:xfrm>
            <a:off x="311760" y="1152360"/>
            <a:ext cx="8520120" cy="3416040"/>
          </a:xfrm>
          <a:prstGeom prst="rect">
            <a:avLst/>
          </a:prstGeom>
          <a:noFill/>
          <a:ln>
            <a:noFill/>
          </a:ln>
        </p:spPr>
        <p:txBody>
          <a:bodyPr tIns="91440" bIns="91440"/>
          <a:p>
            <a:pPr>
              <a:lnSpc>
                <a:spcPct val="100000"/>
              </a:lnSpc>
            </a:pPr>
            <a:r>
              <a:rPr b="0" lang="en-GB" sz="1800" spc="-1" strike="noStrike">
                <a:solidFill>
                  <a:srgbClr val="595959"/>
                </a:solidFill>
                <a:uFill>
                  <a:solidFill>
                    <a:srgbClr val="ffffff"/>
                  </a:solidFill>
                </a:uFill>
                <a:latin typeface="Arial"/>
                <a:ea typeface="Arial"/>
              </a:rPr>
              <a:t>System Security</a:t>
            </a:r>
            <a:endParaRPr b="0" lang="en-GB" sz="1400" spc="-1" strike="noStrike">
              <a:solidFill>
                <a:srgbClr val="000000"/>
              </a:solidFill>
              <a:uFill>
                <a:solidFill>
                  <a:srgbClr val="ffffff"/>
                </a:solidFill>
              </a:uFill>
              <a:latin typeface="Arial"/>
            </a:endParaRPr>
          </a:p>
          <a:p>
            <a:pPr>
              <a:lnSpc>
                <a:spcPct val="100000"/>
              </a:lnSpc>
            </a:pPr>
            <a:r>
              <a:rPr b="0" lang="en-GB" sz="1100" spc="-1" strike="noStrike">
                <a:solidFill>
                  <a:srgbClr val="222222"/>
                </a:solidFill>
                <a:uFill>
                  <a:solidFill>
                    <a:srgbClr val="ffffff"/>
                  </a:solidFill>
                </a:uFill>
                <a:latin typeface="Arial"/>
                <a:ea typeface="Arial"/>
              </a:rPr>
              <a:t>AY2016-17</a:t>
            </a:r>
            <a:endParaRPr b="0" lang="en-GB" sz="1400" spc="-1" strike="noStrike">
              <a:solidFill>
                <a:srgbClr val="000000"/>
              </a:solidFill>
              <a:uFill>
                <a:solidFill>
                  <a:srgbClr val="ffffff"/>
                </a:solidFill>
              </a:uFill>
              <a:latin typeface="Arial"/>
            </a:endParaRPr>
          </a:p>
          <a:p>
            <a:pPr>
              <a:lnSpc>
                <a:spcPct val="100000"/>
              </a:lnSpc>
            </a:pPr>
            <a:r>
              <a:rPr b="0" lang="en-GB" sz="1100" spc="-1" strike="noStrike">
                <a:solidFill>
                  <a:srgbClr val="222222"/>
                </a:solidFill>
                <a:uFill>
                  <a:solidFill>
                    <a:srgbClr val="ffffff"/>
                  </a:solidFill>
                </a:uFill>
                <a:latin typeface="Arial"/>
                <a:ea typeface="Arial"/>
              </a:rPr>
              <a:t>You are to find out as much information as possible about Nick - be clear regarding what you know to be true (what you have evidence for) and where you have made assumptions.</a:t>
            </a:r>
            <a:endParaRPr b="0" lang="en-GB" sz="1400" spc="-1" strike="noStrike">
              <a:solidFill>
                <a:srgbClr val="000000"/>
              </a:solidFill>
              <a:uFill>
                <a:solidFill>
                  <a:srgbClr val="ffffff"/>
                </a:solidFill>
              </a:uFill>
              <a:latin typeface="Arial"/>
            </a:endParaRPr>
          </a:p>
          <a:p>
            <a:pPr>
              <a:lnSpc>
                <a:spcPct val="100000"/>
              </a:lnSpc>
            </a:pPr>
            <a:r>
              <a:rPr b="0" lang="en-GB" sz="1100" spc="-1" strike="noStrike">
                <a:solidFill>
                  <a:srgbClr val="222222"/>
                </a:solidFill>
                <a:uFill>
                  <a:solidFill>
                    <a:srgbClr val="ffffff"/>
                  </a:solidFill>
                </a:uFill>
                <a:latin typeface="Arial"/>
                <a:ea typeface="Arial"/>
              </a:rPr>
              <a:t>Using what you know you should score 2 facts as vulnerabilities that you feel could be used to change your marks in this assignment.  You should indicate why you feel they are vulnerabilities, how they could be exploited and how they can be mitigated.</a:t>
            </a:r>
            <a:endParaRPr b="0" lang="en-GB" sz="1400" spc="-1" strike="noStrike">
              <a:solidFill>
                <a:srgbClr val="000000"/>
              </a:solidFill>
              <a:uFill>
                <a:solidFill>
                  <a:srgbClr val="ffffff"/>
                </a:solidFill>
              </a:uFill>
              <a:latin typeface="Arial"/>
            </a:endParaRPr>
          </a:p>
          <a:p>
            <a:pPr>
              <a:lnSpc>
                <a:spcPct val="100000"/>
              </a:lnSpc>
            </a:pPr>
            <a:endParaRPr b="0" lang="en-GB" sz="1400" spc="-1" strike="noStrike">
              <a:solidFill>
                <a:srgbClr val="000000"/>
              </a:solidFill>
              <a:uFill>
                <a:solidFill>
                  <a:srgbClr val="ffffff"/>
                </a:solidFill>
              </a:uFill>
              <a:latin typeface="Arial"/>
            </a:endParaRPr>
          </a:p>
          <a:p>
            <a:pPr>
              <a:lnSpc>
                <a:spcPct val="100000"/>
              </a:lnSpc>
            </a:pPr>
            <a:r>
              <a:rPr b="0" lang="en-GB" sz="1100" spc="-1" strike="noStrike">
                <a:solidFill>
                  <a:srgbClr val="222222"/>
                </a:solidFill>
                <a:uFill>
                  <a:solidFill>
                    <a:srgbClr val="ffffff"/>
                  </a:solidFill>
                </a:uFill>
                <a:latin typeface="Arial"/>
                <a:ea typeface="Arial"/>
              </a:rPr>
              <a:t>AY2014-15</a:t>
            </a:r>
            <a:endParaRPr b="0" lang="en-GB" sz="1400" spc="-1" strike="noStrike">
              <a:solidFill>
                <a:srgbClr val="000000"/>
              </a:solidFill>
              <a:uFill>
                <a:solidFill>
                  <a:srgbClr val="ffffff"/>
                </a:solidFill>
              </a:uFill>
              <a:latin typeface="Arial"/>
            </a:endParaRPr>
          </a:p>
          <a:p>
            <a:pPr>
              <a:lnSpc>
                <a:spcPct val="100000"/>
              </a:lnSpc>
            </a:pPr>
            <a:r>
              <a:rPr b="0" lang="en-GB" sz="1100" spc="-1" strike="noStrike">
                <a:solidFill>
                  <a:srgbClr val="222222"/>
                </a:solidFill>
                <a:uFill>
                  <a:solidFill>
                    <a:srgbClr val="ffffff"/>
                  </a:solidFill>
                </a:uFill>
                <a:latin typeface="Arial"/>
                <a:ea typeface="Arial"/>
              </a:rPr>
              <a:t>You are to find out as much information as possible about Nick - be clear regarding what you know to be true (what you have evidence for) and where you have made assumptions.</a:t>
            </a:r>
            <a:endParaRPr b="0" lang="en-GB" sz="1400" spc="-1" strike="noStrike">
              <a:solidFill>
                <a:srgbClr val="000000"/>
              </a:solidFill>
              <a:uFill>
                <a:solidFill>
                  <a:srgbClr val="ffffff"/>
                </a:solidFill>
              </a:uFill>
              <a:latin typeface="Arial"/>
            </a:endParaRPr>
          </a:p>
          <a:p>
            <a:pPr>
              <a:lnSpc>
                <a:spcPct val="100000"/>
              </a:lnSpc>
            </a:pPr>
            <a:r>
              <a:rPr b="0" lang="en-GB" sz="1100" spc="-1" strike="noStrike">
                <a:solidFill>
                  <a:srgbClr val="222222"/>
                </a:solidFill>
                <a:uFill>
                  <a:solidFill>
                    <a:srgbClr val="ffffff"/>
                  </a:solidFill>
                </a:uFill>
                <a:latin typeface="Arial"/>
                <a:ea typeface="Arial"/>
              </a:rPr>
              <a:t>Using what you know you should state 3 guesses at Nick’s password (the word or phrase that his password is based on).</a:t>
            </a:r>
            <a:endParaRPr b="0" lang="en-GB" sz="1400" spc="-1" strike="noStrike">
              <a:solidFill>
                <a:srgbClr val="000000"/>
              </a:solidFill>
              <a:uFill>
                <a:solidFill>
                  <a:srgbClr val="ffffff"/>
                </a:solidFill>
              </a:uFill>
              <a:latin typeface="Arial"/>
            </a:endParaRPr>
          </a:p>
          <a:p>
            <a:pPr>
              <a:lnSpc>
                <a:spcPct val="100000"/>
              </a:lnSpc>
            </a:pPr>
            <a:r>
              <a:rPr b="0" lang="en-GB" sz="1100" spc="-1" strike="noStrike">
                <a:solidFill>
                  <a:srgbClr val="222222"/>
                </a:solidFill>
                <a:uFill>
                  <a:solidFill>
                    <a:srgbClr val="ffffff"/>
                  </a:solidFill>
                </a:uFill>
                <a:latin typeface="Arial"/>
                <a:ea typeface="Arial"/>
              </a:rPr>
              <a:t>State why you guess them and also state how you would mutate the password.  You should also state how many mutated passwords you can generate in 30 minutes.</a:t>
            </a:r>
            <a:endParaRPr b="0" lang="en-GB"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Shape 78" descr=""/>
          <p:cNvPicPr/>
          <p:nvPr/>
        </p:nvPicPr>
        <p:blipFill>
          <a:blip r:embed="rId1"/>
          <a:stretch/>
        </p:blipFill>
        <p:spPr>
          <a:xfrm>
            <a:off x="2657160" y="667440"/>
            <a:ext cx="4644720" cy="2407680"/>
          </a:xfrm>
          <a:prstGeom prst="rect">
            <a:avLst/>
          </a:prstGeom>
          <a:ln>
            <a:noFill/>
          </a:ln>
        </p:spPr>
      </p:pic>
      <p:pic>
        <p:nvPicPr>
          <p:cNvPr id="120" name="Shape 79" descr=""/>
          <p:cNvPicPr/>
          <p:nvPr/>
        </p:nvPicPr>
        <p:blipFill>
          <a:blip r:embed="rId2"/>
          <a:stretch/>
        </p:blipFill>
        <p:spPr>
          <a:xfrm>
            <a:off x="603360" y="897840"/>
            <a:ext cx="2352240" cy="2127240"/>
          </a:xfrm>
          <a:prstGeom prst="rect">
            <a:avLst/>
          </a:prstGeom>
          <a:ln>
            <a:noFill/>
          </a:ln>
        </p:spPr>
      </p:pic>
      <p:pic>
        <p:nvPicPr>
          <p:cNvPr id="121" name="Shape 80" descr=""/>
          <p:cNvPicPr/>
          <p:nvPr/>
        </p:nvPicPr>
        <p:blipFill>
          <a:blip r:embed="rId3"/>
          <a:stretch/>
        </p:blipFill>
        <p:spPr>
          <a:xfrm>
            <a:off x="729360" y="3089520"/>
            <a:ext cx="2810160" cy="1763280"/>
          </a:xfrm>
          <a:prstGeom prst="rect">
            <a:avLst/>
          </a:prstGeom>
          <a:ln>
            <a:noFill/>
          </a:ln>
        </p:spPr>
      </p:pic>
      <p:pic>
        <p:nvPicPr>
          <p:cNvPr id="122" name="Shape 81" descr=""/>
          <p:cNvPicPr/>
          <p:nvPr/>
        </p:nvPicPr>
        <p:blipFill>
          <a:blip r:embed="rId4"/>
          <a:stretch/>
        </p:blipFill>
        <p:spPr>
          <a:xfrm>
            <a:off x="3812400" y="3025800"/>
            <a:ext cx="1854720" cy="17632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Shape 86" descr=""/>
          <p:cNvPicPr/>
          <p:nvPr/>
        </p:nvPicPr>
        <p:blipFill>
          <a:blip r:embed="rId1"/>
          <a:stretch/>
        </p:blipFill>
        <p:spPr>
          <a:xfrm>
            <a:off x="308880" y="278640"/>
            <a:ext cx="2667240" cy="2242080"/>
          </a:xfrm>
          <a:prstGeom prst="rect">
            <a:avLst/>
          </a:prstGeom>
          <a:ln>
            <a:noFill/>
          </a:ln>
        </p:spPr>
      </p:pic>
      <p:pic>
        <p:nvPicPr>
          <p:cNvPr id="124" name="Shape 87" descr=""/>
          <p:cNvPicPr/>
          <p:nvPr/>
        </p:nvPicPr>
        <p:blipFill>
          <a:blip r:embed="rId2"/>
          <a:stretch/>
        </p:blipFill>
        <p:spPr>
          <a:xfrm>
            <a:off x="5918040" y="446760"/>
            <a:ext cx="3029760" cy="2509560"/>
          </a:xfrm>
          <a:prstGeom prst="rect">
            <a:avLst/>
          </a:prstGeom>
          <a:ln>
            <a:noFill/>
          </a:ln>
        </p:spPr>
      </p:pic>
      <p:pic>
        <p:nvPicPr>
          <p:cNvPr id="125" name="Shape 88" descr=""/>
          <p:cNvPicPr/>
          <p:nvPr/>
        </p:nvPicPr>
        <p:blipFill>
          <a:blip r:embed="rId3"/>
          <a:stretch/>
        </p:blipFill>
        <p:spPr>
          <a:xfrm>
            <a:off x="848880" y="2471040"/>
            <a:ext cx="1708560" cy="2672280"/>
          </a:xfrm>
          <a:prstGeom prst="rect">
            <a:avLst/>
          </a:prstGeom>
          <a:ln>
            <a:noFill/>
          </a:ln>
        </p:spPr>
      </p:pic>
      <p:pic>
        <p:nvPicPr>
          <p:cNvPr id="126" name="Shape 89" descr=""/>
          <p:cNvPicPr/>
          <p:nvPr/>
        </p:nvPicPr>
        <p:blipFill>
          <a:blip r:embed="rId4"/>
          <a:stretch/>
        </p:blipFill>
        <p:spPr>
          <a:xfrm>
            <a:off x="3637080" y="3323880"/>
            <a:ext cx="5310360" cy="15688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Shape 94" descr=""/>
          <p:cNvPicPr/>
          <p:nvPr/>
        </p:nvPicPr>
        <p:blipFill>
          <a:blip r:embed="rId1"/>
          <a:stretch/>
        </p:blipFill>
        <p:spPr>
          <a:xfrm>
            <a:off x="328680" y="344520"/>
            <a:ext cx="3332880" cy="32270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cp:revision>0</cp:revision>
  <dc:subject/>
  <dc:title/>
</cp:coreProperties>
</file>