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Noto Sans" panose="020B05020402040202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u Hereșanu" initials="RH" lastIdx="10" clrIdx="0">
    <p:extLst>
      <p:ext uri="{19B8F6BF-5375-455C-9EA6-DF929625EA0E}">
        <p15:presenceInfo xmlns:p15="http://schemas.microsoft.com/office/powerpoint/2012/main" userId="e7ec04bc1eb9d4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7039"/>
  </p:normalViewPr>
  <p:slideViewPr>
    <p:cSldViewPr snapToGrid="0" snapToObjects="1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0T10:27:04.488" idx="2">
    <p:pos x="5303" y="1769"/>
    <p:text>If you don't take a good break from time to time you will get burnout.</p:text>
    <p:extLst>
      <p:ext uri="{C676402C-5697-4E1C-873F-D02D1690AC5C}">
        <p15:threadingInfo xmlns:p15="http://schemas.microsoft.com/office/powerpoint/2012/main" timeZoneBias="-120"/>
      </p:ext>
    </p:extLst>
  </p:cm>
  <p:cm authorId="1" dt="2022-11-20T10:28:07.226" idx="3">
    <p:pos x="7130" y="2599"/>
    <p:text>Any corporate programmer and not only should know this.</p:text>
    <p:extLst>
      <p:ext uri="{C676402C-5697-4E1C-873F-D02D1690AC5C}">
        <p15:threadingInfo xmlns:p15="http://schemas.microsoft.com/office/powerpoint/2012/main" timeZoneBias="-120"/>
      </p:ext>
    </p:extLst>
  </p:cm>
  <p:cm authorId="1" dt="2022-11-20T10:28:54.410" idx="4">
    <p:pos x="4696" y="3363"/>
    <p:text>We make sure that you don't work without breaks, and your breaks are refreshing and full of benefits.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0T11:16:30.608" idx="5">
    <p:pos x="2711" y="2227"/>
    <p:text>After working periods of time, each user receives a notification that they must take a break.</p:text>
    <p:extLst>
      <p:ext uri="{C676402C-5697-4E1C-873F-D02D1690AC5C}">
        <p15:threadingInfo xmlns:p15="http://schemas.microsoft.com/office/powerpoint/2012/main" timeZoneBias="-120"/>
      </p:ext>
    </p:extLst>
  </p:cm>
  <p:cm authorId="1" dt="2022-11-20T11:16:44.946" idx="6">
    <p:pos x="3226" y="2826"/>
    <p:text>Each break is also represented by a small challenge, which, if fulfilled, brings the player points that he can use in time.</p:text>
    <p:extLst>
      <p:ext uri="{C676402C-5697-4E1C-873F-D02D1690AC5C}">
        <p15:threadingInfo xmlns:p15="http://schemas.microsoft.com/office/powerpoint/2012/main" timeZoneBias="-120"/>
      </p:ext>
    </p:extLst>
  </p:cm>
  <p:cm authorId="1" dt="2022-11-20T11:17:04.624" idx="7">
    <p:pos x="2749" y="3410"/>
    <p:text>The activities are designed to make the participant leave their comfort zone and communicate with their colleagues.</p:text>
    <p:extLst>
      <p:ext uri="{C676402C-5697-4E1C-873F-D02D1690AC5C}">
        <p15:threadingInfo xmlns:p15="http://schemas.microsoft.com/office/powerpoint/2012/main" timeZoneBias="-120"/>
      </p:ext>
    </p:extLst>
  </p:cm>
  <p:cm authorId="1" dt="2022-11-20T11:23:45.368" idx="8">
    <p:pos x="2980" y="1667"/>
    <p:text>Our application keeps track of the time worked and takes care of you not to overdo it.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E4C5A-1434-4047-B64B-6596F62D6749}" type="datetimeFigureOut">
              <a:rPr lang="ro-RO" smtClean="0"/>
              <a:t>20.11.2022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E5DA5-E536-4668-853E-D76C8AE61C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022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0FF0369-356C-DAAF-DACA-1455487D80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A8B64-C9D2-86D1-16A0-A8B66F4F32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9439" y="757784"/>
            <a:ext cx="16473799" cy="5061991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664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311A8B64-C9D2-86D1-16A0-A8B66F4F32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9439" y="757783"/>
            <a:ext cx="11552560" cy="5061992"/>
          </a:xfrm>
          <a:custGeom>
            <a:avLst/>
            <a:gdLst>
              <a:gd name="connsiteX0" fmla="*/ 0 w 11552560"/>
              <a:gd name="connsiteY0" fmla="*/ 2530995 h 5061992"/>
              <a:gd name="connsiteX1" fmla="*/ 0 w 11552560"/>
              <a:gd name="connsiteY1" fmla="*/ 2530996 h 5061992"/>
              <a:gd name="connsiteX2" fmla="*/ 0 w 11552560"/>
              <a:gd name="connsiteY2" fmla="*/ 2530996 h 5061992"/>
              <a:gd name="connsiteX3" fmla="*/ 2530996 w 11552560"/>
              <a:gd name="connsiteY3" fmla="*/ 0 h 5061992"/>
              <a:gd name="connsiteX4" fmla="*/ 11552560 w 11552560"/>
              <a:gd name="connsiteY4" fmla="*/ 0 h 5061992"/>
              <a:gd name="connsiteX5" fmla="*/ 11552560 w 11552560"/>
              <a:gd name="connsiteY5" fmla="*/ 5061992 h 5061992"/>
              <a:gd name="connsiteX6" fmla="*/ 2530996 w 11552560"/>
              <a:gd name="connsiteY6" fmla="*/ 5061991 h 5061992"/>
              <a:gd name="connsiteX7" fmla="*/ 13068 w 11552560"/>
              <a:gd name="connsiteY7" fmla="*/ 2789775 h 5061992"/>
              <a:gd name="connsiteX8" fmla="*/ 0 w 11552560"/>
              <a:gd name="connsiteY8" fmla="*/ 2530996 h 5061992"/>
              <a:gd name="connsiteX9" fmla="*/ 13068 w 11552560"/>
              <a:gd name="connsiteY9" fmla="*/ 2272217 h 5061992"/>
              <a:gd name="connsiteX10" fmla="*/ 2530996 w 11552560"/>
              <a:gd name="connsiteY10" fmla="*/ 0 h 506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52560" h="5061992">
                <a:moveTo>
                  <a:pt x="0" y="2530995"/>
                </a:moveTo>
                <a:lnTo>
                  <a:pt x="0" y="2530996"/>
                </a:lnTo>
                <a:lnTo>
                  <a:pt x="0" y="2530996"/>
                </a:lnTo>
                <a:close/>
                <a:moveTo>
                  <a:pt x="2530996" y="0"/>
                </a:moveTo>
                <a:lnTo>
                  <a:pt x="11552560" y="0"/>
                </a:lnTo>
                <a:lnTo>
                  <a:pt x="11552560" y="5061992"/>
                </a:lnTo>
                <a:lnTo>
                  <a:pt x="2530996" y="5061991"/>
                </a:lnTo>
                <a:cubicBezTo>
                  <a:pt x="1220531" y="5061991"/>
                  <a:pt x="142680" y="4066045"/>
                  <a:pt x="13068" y="2789775"/>
                </a:cubicBezTo>
                <a:lnTo>
                  <a:pt x="0" y="2530996"/>
                </a:lnTo>
                <a:lnTo>
                  <a:pt x="13068" y="2272217"/>
                </a:lnTo>
                <a:cubicBezTo>
                  <a:pt x="142680" y="995947"/>
                  <a:pt x="1220531" y="0"/>
                  <a:pt x="25309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504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01725A-6FB1-9B6E-154C-F3E856D8DE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9351" y="-1"/>
            <a:ext cx="4242216" cy="5988571"/>
          </a:xfrm>
          <a:custGeom>
            <a:avLst/>
            <a:gdLst>
              <a:gd name="connsiteX0" fmla="*/ 1 w 4242216"/>
              <a:gd name="connsiteY0" fmla="*/ 0 h 5988571"/>
              <a:gd name="connsiteX1" fmla="*/ 4242216 w 4242216"/>
              <a:gd name="connsiteY1" fmla="*/ 0 h 5988571"/>
              <a:gd name="connsiteX2" fmla="*/ 4242216 w 4242216"/>
              <a:gd name="connsiteY2" fmla="*/ 3867463 h 5988571"/>
              <a:gd name="connsiteX3" fmla="*/ 2121108 w 4242216"/>
              <a:gd name="connsiteY3" fmla="*/ 5988571 h 5988571"/>
              <a:gd name="connsiteX4" fmla="*/ 0 w 4242216"/>
              <a:gd name="connsiteY4" fmla="*/ 3867463 h 5988571"/>
              <a:gd name="connsiteX5" fmla="*/ 1 w 4242216"/>
              <a:gd name="connsiteY5" fmla="*/ 0 h 59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216" h="5988571">
                <a:moveTo>
                  <a:pt x="1" y="0"/>
                </a:moveTo>
                <a:lnTo>
                  <a:pt x="4242216" y="0"/>
                </a:lnTo>
                <a:lnTo>
                  <a:pt x="4242216" y="3867463"/>
                </a:lnTo>
                <a:cubicBezTo>
                  <a:pt x="4242216" y="5038919"/>
                  <a:pt x="3292564" y="5988571"/>
                  <a:pt x="2121108" y="5988571"/>
                </a:cubicBezTo>
                <a:cubicBezTo>
                  <a:pt x="949652" y="5988571"/>
                  <a:pt x="0" y="5038919"/>
                  <a:pt x="0" y="3867463"/>
                </a:cubicBezTo>
                <a:cubicBezTo>
                  <a:pt x="0" y="2578309"/>
                  <a:pt x="1" y="1289154"/>
                  <a:pt x="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021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F650A-E4F9-43DB-B24F-BE92BB5593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7193" y="0"/>
            <a:ext cx="5234809" cy="5996808"/>
          </a:xfrm>
          <a:custGeom>
            <a:avLst/>
            <a:gdLst>
              <a:gd name="connsiteX0" fmla="*/ 2635523 w 5234809"/>
              <a:gd name="connsiteY0" fmla="*/ 0 h 5996808"/>
              <a:gd name="connsiteX1" fmla="*/ 5234809 w 5234809"/>
              <a:gd name="connsiteY1" fmla="*/ 0 h 5996808"/>
              <a:gd name="connsiteX2" fmla="*/ 5234809 w 5234809"/>
              <a:gd name="connsiteY2" fmla="*/ 3446869 h 5996808"/>
              <a:gd name="connsiteX3" fmla="*/ 3713261 w 5234809"/>
              <a:gd name="connsiteY3" fmla="*/ 5249565 h 5996808"/>
              <a:gd name="connsiteX4" fmla="*/ 747242 w 5234809"/>
              <a:gd name="connsiteY4" fmla="*/ 5500418 h 5996808"/>
              <a:gd name="connsiteX5" fmla="*/ 747244 w 5234809"/>
              <a:gd name="connsiteY5" fmla="*/ 5500418 h 5996808"/>
              <a:gd name="connsiteX6" fmla="*/ 496391 w 5234809"/>
              <a:gd name="connsiteY6" fmla="*/ 2534398 h 599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4809" h="5996808">
                <a:moveTo>
                  <a:pt x="2635523" y="0"/>
                </a:moveTo>
                <a:lnTo>
                  <a:pt x="5234809" y="0"/>
                </a:lnTo>
                <a:lnTo>
                  <a:pt x="5234809" y="3446869"/>
                </a:lnTo>
                <a:lnTo>
                  <a:pt x="3713261" y="5249565"/>
                </a:lnTo>
                <a:cubicBezTo>
                  <a:pt x="2963489" y="6137880"/>
                  <a:pt x="1635557" y="6250191"/>
                  <a:pt x="747242" y="5500418"/>
                </a:cubicBezTo>
                <a:lnTo>
                  <a:pt x="747244" y="5500418"/>
                </a:lnTo>
                <a:cubicBezTo>
                  <a:pt x="-141071" y="4750645"/>
                  <a:pt x="-253382" y="3422713"/>
                  <a:pt x="496391" y="253439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745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046F434-A0CE-4648-B7ED-F65F79DF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57" y="716251"/>
            <a:ext cx="5720543" cy="1892038"/>
          </a:xfr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b="1" kern="1200" spc="-15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9">
            <a:extLst>
              <a:ext uri="{FF2B5EF4-FFF2-40B4-BE49-F238E27FC236}">
                <a16:creationId xmlns:a16="http://schemas.microsoft.com/office/drawing/2014/main" id="{A5AEB7B4-8602-EB4A-92EA-0457F850C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0257" y="3107003"/>
            <a:ext cx="10562366" cy="30347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01EE138-1AB8-EF7D-9CA2-A9E8FB0B64F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50703" y="716250"/>
            <a:ext cx="5641296" cy="1892040"/>
          </a:xfrm>
          <a:custGeom>
            <a:avLst/>
            <a:gdLst>
              <a:gd name="connsiteX0" fmla="*/ 946019 w 5641296"/>
              <a:gd name="connsiteY0" fmla="*/ 0 h 1892040"/>
              <a:gd name="connsiteX1" fmla="*/ 5641296 w 5641296"/>
              <a:gd name="connsiteY1" fmla="*/ 0 h 1892040"/>
              <a:gd name="connsiteX2" fmla="*/ 5641296 w 5641296"/>
              <a:gd name="connsiteY2" fmla="*/ 1892040 h 1892040"/>
              <a:gd name="connsiteX3" fmla="*/ 946019 w 5641296"/>
              <a:gd name="connsiteY3" fmla="*/ 1892040 h 1892040"/>
              <a:gd name="connsiteX4" fmla="*/ 0 w 5641296"/>
              <a:gd name="connsiteY4" fmla="*/ 946020 h 1892040"/>
              <a:gd name="connsiteX5" fmla="*/ 946019 w 5641296"/>
              <a:gd name="connsiteY5" fmla="*/ 0 h 189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1296" h="1892040">
                <a:moveTo>
                  <a:pt x="946019" y="0"/>
                </a:moveTo>
                <a:lnTo>
                  <a:pt x="5641296" y="0"/>
                </a:lnTo>
                <a:lnTo>
                  <a:pt x="5641296" y="1892040"/>
                </a:lnTo>
                <a:lnTo>
                  <a:pt x="946019" y="1892040"/>
                </a:lnTo>
                <a:cubicBezTo>
                  <a:pt x="423547" y="1892040"/>
                  <a:pt x="0" y="1468492"/>
                  <a:pt x="0" y="946020"/>
                </a:cubicBezTo>
                <a:cubicBezTo>
                  <a:pt x="0" y="423548"/>
                  <a:pt x="423547" y="0"/>
                  <a:pt x="9460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8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A8B64-C9D2-86D1-16A0-A8B66F4F32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91965" y="3567659"/>
            <a:ext cx="8608070" cy="2645047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551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BABE-BBAD-CB46-A741-944DA49A4DC9}" type="datetimeFigureOut">
              <a:rPr kumimoji="1" lang="ko-KR" altLang="en-US" smtClean="0"/>
              <a:t>2022-11-20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12BF-63D2-D540-ADA9-6DC63533A8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969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13" r:id="rId2"/>
    <p:sldLayoutId id="2147483705" r:id="rId3"/>
    <p:sldLayoutId id="2147483710" r:id="rId4"/>
    <p:sldLayoutId id="2147483711" r:id="rId5"/>
    <p:sldLayoutId id="214748371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JiwIxTTaYM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개체 틀 35" descr="텍스트, 컴퓨터이(가) 표시된 사진&#10;&#10;자동 생성된 설명">
            <a:extLst>
              <a:ext uri="{FF2B5EF4-FFF2-40B4-BE49-F238E27FC236}">
                <a16:creationId xmlns:a16="http://schemas.microsoft.com/office/drawing/2014/main" id="{EF7489A1-D741-9DE5-3C23-C3816391E7C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22146F-19AB-DEEE-EA11-2542B9D63791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tx1">
              <a:alpha val="467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2A02C-EA51-96EF-119C-473052831E01}"/>
              </a:ext>
            </a:extLst>
          </p:cNvPr>
          <p:cNvSpPr txBox="1"/>
          <p:nvPr/>
        </p:nvSpPr>
        <p:spPr>
          <a:xfrm>
            <a:off x="8378607" y="5727121"/>
            <a:ext cx="527847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pPr algn="just"/>
            <a:r>
              <a:rPr lang="pt-BR" altLang="ko-KR" sz="2000" b="1" spc="300" dirty="0">
                <a:solidFill>
                  <a:schemeClr val="bg1"/>
                </a:solidFill>
              </a:rPr>
              <a:t>MTA_Team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905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Placeholder 10">
            <a:extLst>
              <a:ext uri="{FF2B5EF4-FFF2-40B4-BE49-F238E27FC236}">
                <a16:creationId xmlns:a16="http://schemas.microsoft.com/office/drawing/2014/main" id="{E4817AB6-CC94-448D-9AA4-FFD1C40F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79978" y="1404830"/>
            <a:ext cx="3482845" cy="3772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91A537-C635-4FAD-B4D8-E6B11C1C3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165" y="1431617"/>
            <a:ext cx="3670917" cy="3670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A97D4-FC9F-4ABE-B1DF-A7AA3DFB9BE2}"/>
              </a:ext>
            </a:extLst>
          </p:cNvPr>
          <p:cNvSpPr txBox="1"/>
          <p:nvPr/>
        </p:nvSpPr>
        <p:spPr>
          <a:xfrm>
            <a:off x="8055334" y="898538"/>
            <a:ext cx="527847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pPr algn="just"/>
            <a:r>
              <a:rPr lang="pt-BR" altLang="ko-KR" sz="2000" b="1" spc="300" dirty="0">
                <a:solidFill>
                  <a:schemeClr val="bg1"/>
                </a:solidFill>
              </a:rPr>
              <a:t>Download app:</a:t>
            </a:r>
          </a:p>
        </p:txBody>
      </p:sp>
    </p:spTree>
    <p:extLst>
      <p:ext uri="{BB962C8B-B14F-4D97-AF65-F5344CB8AC3E}">
        <p14:creationId xmlns:p14="http://schemas.microsoft.com/office/powerpoint/2010/main" val="305469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>
            <a:extLst>
              <a:ext uri="{FF2B5EF4-FFF2-40B4-BE49-F238E27FC236}">
                <a16:creationId xmlns:a16="http://schemas.microsoft.com/office/drawing/2014/main" id="{90C2DFE3-A187-2958-BA73-865654308F5C}"/>
              </a:ext>
            </a:extLst>
          </p:cNvPr>
          <p:cNvSpPr/>
          <p:nvPr/>
        </p:nvSpPr>
        <p:spPr>
          <a:xfrm rot="10800000">
            <a:off x="852338" y="0"/>
            <a:ext cx="4242215" cy="607119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95B82-F03A-F4F3-644A-BDDBF43F012A}"/>
              </a:ext>
            </a:extLst>
          </p:cNvPr>
          <p:cNvSpPr txBox="1"/>
          <p:nvPr/>
        </p:nvSpPr>
        <p:spPr>
          <a:xfrm>
            <a:off x="6271260" y="1497868"/>
            <a:ext cx="5634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0" spc="-150">
                <a:latin typeface="+mj-lt"/>
              </a:defRPr>
            </a:lvl1pPr>
          </a:lstStyle>
          <a:p>
            <a:r>
              <a:rPr lang="en-US" altLang="ko-KR" b="1" dirty="0"/>
              <a:t>Introduction</a:t>
            </a:r>
            <a:endParaRPr lang="ko-KR" alt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66305-40D6-B913-1E3F-82B775392262}"/>
              </a:ext>
            </a:extLst>
          </p:cNvPr>
          <p:cNvSpPr txBox="1"/>
          <p:nvPr/>
        </p:nvSpPr>
        <p:spPr>
          <a:xfrm>
            <a:off x="5861073" y="2665933"/>
            <a:ext cx="5546474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b="1" dirty="0">
                <a:solidFill>
                  <a:schemeClr val="tx1"/>
                </a:solidFill>
              </a:rPr>
              <a:t>Avoid burnout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b="1" dirty="0" err="1">
                <a:solidFill>
                  <a:schemeClr val="tx1"/>
                </a:solidFill>
              </a:rPr>
              <a:t>Aplicable</a:t>
            </a:r>
            <a:r>
              <a:rPr lang="en-US" altLang="ko-KR" sz="2800" b="1" dirty="0">
                <a:solidFill>
                  <a:schemeClr val="tx1"/>
                </a:solidFill>
              </a:rPr>
              <a:t> for corporate &amp; not only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b="1" dirty="0">
                <a:solidFill>
                  <a:schemeClr val="tx1"/>
                </a:solidFill>
              </a:rPr>
              <a:t>Benefits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ko-KR" sz="2800" b="1" dirty="0">
              <a:solidFill>
                <a:schemeClr val="tx1"/>
              </a:solidFill>
            </a:endParaRPr>
          </a:p>
        </p:txBody>
      </p:sp>
      <p:pic>
        <p:nvPicPr>
          <p:cNvPr id="14" name="그림 개체 틀 13" descr="사람, 실내, 벽, 여자이(가) 표시된 사진&#10;&#10;자동 생성된 설명">
            <a:extLst>
              <a:ext uri="{FF2B5EF4-FFF2-40B4-BE49-F238E27FC236}">
                <a16:creationId xmlns:a16="http://schemas.microsoft.com/office/drawing/2014/main" id="{4AEB6877-D179-9D6F-ED7A-3D46003E5C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F480A2A-C4E6-65FF-9C74-6B46C42889CA}"/>
              </a:ext>
            </a:extLst>
          </p:cNvPr>
          <p:cNvSpPr/>
          <p:nvPr/>
        </p:nvSpPr>
        <p:spPr>
          <a:xfrm>
            <a:off x="5958986" y="2441717"/>
            <a:ext cx="899111" cy="12176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F2F76-437C-3125-DC9D-CD40F7C83511}"/>
              </a:ext>
            </a:extLst>
          </p:cNvPr>
          <p:cNvSpPr txBox="1"/>
          <p:nvPr/>
        </p:nvSpPr>
        <p:spPr>
          <a:xfrm>
            <a:off x="5630777" y="4620051"/>
            <a:ext cx="568348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pt-BR" altLang="ko-KR" dirty="0">
                <a:solidFill>
                  <a:schemeClr val="tx1"/>
                </a:solidFill>
              </a:rPr>
              <a:t>   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773DB2-2BB8-432C-B66F-BF1F15716A06}"/>
              </a:ext>
            </a:extLst>
          </p:cNvPr>
          <p:cNvGrpSpPr/>
          <p:nvPr/>
        </p:nvGrpSpPr>
        <p:grpSpPr>
          <a:xfrm>
            <a:off x="8293624" y="5021865"/>
            <a:ext cx="795026" cy="906337"/>
            <a:chOff x="2791854" y="1452566"/>
            <a:chExt cx="910470" cy="1812674"/>
          </a:xfrm>
        </p:grpSpPr>
        <p:grpSp>
          <p:nvGrpSpPr>
            <p:cNvPr id="49" name="Graphic 4">
              <a:extLst>
                <a:ext uri="{FF2B5EF4-FFF2-40B4-BE49-F238E27FC236}">
                  <a16:creationId xmlns:a16="http://schemas.microsoft.com/office/drawing/2014/main" id="{D764D8F9-4BFE-40E5-9706-EA3F9E4A14BD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52" name="Freeform 100">
                <a:extLst>
                  <a:ext uri="{FF2B5EF4-FFF2-40B4-BE49-F238E27FC236}">
                    <a16:creationId xmlns:a16="http://schemas.microsoft.com/office/drawing/2014/main" id="{29F95105-EFE5-4AC8-84C8-C0B930D4208D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solidFill>
                <a:srgbClr val="FFFFFF"/>
              </a:solidFill>
              <a:ln w="125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LT" dirty="0"/>
              </a:p>
            </p:txBody>
          </p:sp>
          <p:sp>
            <p:nvSpPr>
              <p:cNvPr id="53" name="Freeform 101">
                <a:extLst>
                  <a:ext uri="{FF2B5EF4-FFF2-40B4-BE49-F238E27FC236}">
                    <a16:creationId xmlns:a16="http://schemas.microsoft.com/office/drawing/2014/main" id="{72B9D524-5D5F-438C-A31F-28C359822067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" name="Freeform 102">
                <a:extLst>
                  <a:ext uri="{FF2B5EF4-FFF2-40B4-BE49-F238E27FC236}">
                    <a16:creationId xmlns:a16="http://schemas.microsoft.com/office/drawing/2014/main" id="{C3C06FB5-32DE-47FB-B7CB-28D3DDE386B5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" name="Freeform 103">
                <a:extLst>
                  <a:ext uri="{FF2B5EF4-FFF2-40B4-BE49-F238E27FC236}">
                    <a16:creationId xmlns:a16="http://schemas.microsoft.com/office/drawing/2014/main" id="{D0B8351F-619C-4D0B-AAEE-ACBF9BBA81A3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" name="Freeform 104">
                <a:extLst>
                  <a:ext uri="{FF2B5EF4-FFF2-40B4-BE49-F238E27FC236}">
                    <a16:creationId xmlns:a16="http://schemas.microsoft.com/office/drawing/2014/main" id="{AF0E1539-1096-4768-AA38-F3337B8D736C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" name="Freeform 105">
                <a:extLst>
                  <a:ext uri="{FF2B5EF4-FFF2-40B4-BE49-F238E27FC236}">
                    <a16:creationId xmlns:a16="http://schemas.microsoft.com/office/drawing/2014/main" id="{AADF0F2B-0B35-43ED-921B-70D4448322B2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" name="Freeform 106">
                <a:extLst>
                  <a:ext uri="{FF2B5EF4-FFF2-40B4-BE49-F238E27FC236}">
                    <a16:creationId xmlns:a16="http://schemas.microsoft.com/office/drawing/2014/main" id="{2D03A8F7-A9AE-4C48-8FBF-8DB5DAF64AD0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" name="Freeform 107">
                <a:extLst>
                  <a:ext uri="{FF2B5EF4-FFF2-40B4-BE49-F238E27FC236}">
                    <a16:creationId xmlns:a16="http://schemas.microsoft.com/office/drawing/2014/main" id="{6E5372E8-568D-4414-8B80-2C941CB26BDD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" name="Freeform 108">
                <a:extLst>
                  <a:ext uri="{FF2B5EF4-FFF2-40B4-BE49-F238E27FC236}">
                    <a16:creationId xmlns:a16="http://schemas.microsoft.com/office/drawing/2014/main" id="{A6FA2ED6-D290-45A6-8790-07E48F0B73FA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" name="Freeform 109">
                <a:extLst>
                  <a:ext uri="{FF2B5EF4-FFF2-40B4-BE49-F238E27FC236}">
                    <a16:creationId xmlns:a16="http://schemas.microsoft.com/office/drawing/2014/main" id="{6BC55F88-B3DD-4ECB-AC4D-FBB5518EC8A1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" name="Freeform 110">
                <a:extLst>
                  <a:ext uri="{FF2B5EF4-FFF2-40B4-BE49-F238E27FC236}">
                    <a16:creationId xmlns:a16="http://schemas.microsoft.com/office/drawing/2014/main" id="{1CEFC8F0-B64B-4AB3-B375-96CF058E7732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" name="Freeform 111">
                <a:extLst>
                  <a:ext uri="{FF2B5EF4-FFF2-40B4-BE49-F238E27FC236}">
                    <a16:creationId xmlns:a16="http://schemas.microsoft.com/office/drawing/2014/main" id="{92EE4E4C-A783-4962-9FDE-FA7671C36193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" name="Freeform 112">
                <a:extLst>
                  <a:ext uri="{FF2B5EF4-FFF2-40B4-BE49-F238E27FC236}">
                    <a16:creationId xmlns:a16="http://schemas.microsoft.com/office/drawing/2014/main" id="{9BBA25EE-C1BF-402A-A940-FA343DBF4637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F31F42-508D-4DF9-BA1C-A9924EB2ACEF}"/>
                </a:ext>
              </a:extLst>
            </p:cNvPr>
            <p:cNvSpPr txBox="1"/>
            <p:nvPr/>
          </p:nvSpPr>
          <p:spPr>
            <a:xfrm>
              <a:off x="3154723" y="2633577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LT" sz="2000" b="1" spc="300" dirty="0">
                <a:latin typeface="Montserrat" pitchFamily="2" charset="7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70A859A-D88A-484A-BCD6-8851DC6A3BB0}"/>
                </a:ext>
              </a:extLst>
            </p:cNvPr>
            <p:cNvSpPr txBox="1"/>
            <p:nvPr/>
          </p:nvSpPr>
          <p:spPr>
            <a:xfrm>
              <a:off x="3154723" y="29574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LT" sz="1400" dirty="0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70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D417E7-AD31-4AC7-B638-3352F6E3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5" y="217874"/>
            <a:ext cx="5655289" cy="5847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94EACC-15E9-4CA8-B6D2-13EEF5648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897" y="217874"/>
            <a:ext cx="4133088" cy="61144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2643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BC1C14-3A05-434F-9F61-A560D21F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49" y="396857"/>
            <a:ext cx="6259230" cy="3875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08EF3D-BC55-45A7-817E-88DF09AB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782" y="4523232"/>
            <a:ext cx="6711297" cy="216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BD0C9E-A23D-44B8-8203-79B6039D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2" y="790956"/>
            <a:ext cx="3725284" cy="26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7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F1CB282C-5DF3-66A9-204A-2359FF9E16AB}"/>
              </a:ext>
            </a:extLst>
          </p:cNvPr>
          <p:cNvSpPr/>
          <p:nvPr/>
        </p:nvSpPr>
        <p:spPr>
          <a:xfrm rot="13235577">
            <a:off x="8128395" y="-630977"/>
            <a:ext cx="3984682" cy="7218806"/>
          </a:xfrm>
          <a:custGeom>
            <a:avLst/>
            <a:gdLst>
              <a:gd name="connsiteX0" fmla="*/ 3984682 w 3984682"/>
              <a:gd name="connsiteY0" fmla="*/ 5824514 h 7218806"/>
              <a:gd name="connsiteX1" fmla="*/ 2357528 w 3984682"/>
              <a:gd name="connsiteY1" fmla="*/ 7218806 h 7218806"/>
              <a:gd name="connsiteX2" fmla="*/ 0 w 3984682"/>
              <a:gd name="connsiteY2" fmla="*/ 4467545 h 7218806"/>
              <a:gd name="connsiteX3" fmla="*/ 0 w 3984682"/>
              <a:gd name="connsiteY3" fmla="*/ 1992341 h 7218806"/>
              <a:gd name="connsiteX4" fmla="*/ 1992341 w 3984682"/>
              <a:gd name="connsiteY4" fmla="*/ 0 h 7218806"/>
              <a:gd name="connsiteX5" fmla="*/ 3984682 w 3984682"/>
              <a:gd name="connsiteY5" fmla="*/ 1992341 h 72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4682" h="7218806">
                <a:moveTo>
                  <a:pt x="3984682" y="5824514"/>
                </a:moveTo>
                <a:lnTo>
                  <a:pt x="2357528" y="7218806"/>
                </a:lnTo>
                <a:lnTo>
                  <a:pt x="0" y="4467545"/>
                </a:lnTo>
                <a:lnTo>
                  <a:pt x="0" y="1992341"/>
                </a:lnTo>
                <a:cubicBezTo>
                  <a:pt x="0" y="892001"/>
                  <a:pt x="892001" y="0"/>
                  <a:pt x="1992341" y="0"/>
                </a:cubicBezTo>
                <a:cubicBezTo>
                  <a:pt x="3092681" y="0"/>
                  <a:pt x="3984682" y="892001"/>
                  <a:pt x="3984682" y="199234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84B6A-83B4-6E95-3D57-AD02B44D2269}"/>
              </a:ext>
            </a:extLst>
          </p:cNvPr>
          <p:cNvSpPr txBox="1"/>
          <p:nvPr/>
        </p:nvSpPr>
        <p:spPr>
          <a:xfrm>
            <a:off x="900583" y="534027"/>
            <a:ext cx="5829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 i="1" spc="-150">
                <a:latin typeface="+mj-lt"/>
              </a:defRPr>
            </a:lvl1pPr>
          </a:lstStyle>
          <a:p>
            <a:r>
              <a:rPr lang="en-US" altLang="ko-KR" sz="4000" i="0" dirty="0"/>
              <a:t>What does our application do exactly</a:t>
            </a:r>
            <a:endParaRPr lang="pt-BR" altLang="ko-KR" sz="4000" i="0" dirty="0"/>
          </a:p>
        </p:txBody>
      </p:sp>
      <p:pic>
        <p:nvPicPr>
          <p:cNvPr id="14" name="그림 개체 틀 13" descr="텍스트, 실내, 창문이(가) 표시된 사진&#10;&#10;자동 생성된 설명">
            <a:extLst>
              <a:ext uri="{FF2B5EF4-FFF2-40B4-BE49-F238E27FC236}">
                <a16:creationId xmlns:a16="http://schemas.microsoft.com/office/drawing/2014/main" id="{B48D46C8-1560-7C65-FF9A-B55C4E68B8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57191" y="-19978"/>
            <a:ext cx="5234809" cy="5996808"/>
          </a:xfr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923F4EF-B796-4323-09F9-2E52DCB89C4E}"/>
              </a:ext>
            </a:extLst>
          </p:cNvPr>
          <p:cNvSpPr/>
          <p:nvPr/>
        </p:nvSpPr>
        <p:spPr>
          <a:xfrm>
            <a:off x="985927" y="1903765"/>
            <a:ext cx="899111" cy="12176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E8B2A-B4CF-44EB-A069-24A564218FEA}"/>
              </a:ext>
            </a:extLst>
          </p:cNvPr>
          <p:cNvSpPr txBox="1"/>
          <p:nvPr/>
        </p:nvSpPr>
        <p:spPr>
          <a:xfrm>
            <a:off x="1191799" y="2603972"/>
            <a:ext cx="619647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000" dirty="0"/>
              <a:t> Time management </a:t>
            </a:r>
          </a:p>
          <a:p>
            <a:r>
              <a:rPr lang="en-US" sz="3000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000" dirty="0"/>
              <a:t> Regulars Breaks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000" dirty="0"/>
              <a:t>	Game mechanics</a:t>
            </a:r>
          </a:p>
          <a:p>
            <a:endParaRPr lang="en-US" sz="3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000" dirty="0"/>
              <a:t>	Team challenges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b="1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youtu.be</a:t>
            </a:r>
            <a:r>
              <a:rPr lang="en-US" sz="20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UJiwIxTTaYM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ro-RO" dirty="0"/>
          </a:p>
        </p:txBody>
      </p:sp>
      <p:grpSp>
        <p:nvGrpSpPr>
          <p:cNvPr id="13" name="Graphic 142">
            <a:extLst>
              <a:ext uri="{FF2B5EF4-FFF2-40B4-BE49-F238E27FC236}">
                <a16:creationId xmlns:a16="http://schemas.microsoft.com/office/drawing/2014/main" id="{4244A357-DF0F-4A3F-883B-653254EDE119}"/>
              </a:ext>
            </a:extLst>
          </p:cNvPr>
          <p:cNvGrpSpPr/>
          <p:nvPr/>
        </p:nvGrpSpPr>
        <p:grpSpPr>
          <a:xfrm>
            <a:off x="180467" y="2165463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00">
              <a:extLst>
                <a:ext uri="{FF2B5EF4-FFF2-40B4-BE49-F238E27FC236}">
                  <a16:creationId xmlns:a16="http://schemas.microsoft.com/office/drawing/2014/main" id="{B19CA8C3-2704-4DC9-899C-935B6D1BC456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" name="Freeform 101">
              <a:extLst>
                <a:ext uri="{FF2B5EF4-FFF2-40B4-BE49-F238E27FC236}">
                  <a16:creationId xmlns:a16="http://schemas.microsoft.com/office/drawing/2014/main" id="{6D8E0891-3BA8-4E1B-9E95-4972ECACCD98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" name="Freeform 102">
              <a:extLst>
                <a:ext uri="{FF2B5EF4-FFF2-40B4-BE49-F238E27FC236}">
                  <a16:creationId xmlns:a16="http://schemas.microsoft.com/office/drawing/2014/main" id="{F85DBC9E-BA31-4459-B909-B87F355ECA4A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" name="Freeform 103">
              <a:extLst>
                <a:ext uri="{FF2B5EF4-FFF2-40B4-BE49-F238E27FC236}">
                  <a16:creationId xmlns:a16="http://schemas.microsoft.com/office/drawing/2014/main" id="{43467FDF-C642-4ECB-A908-A3A3C9FCFE53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" name="Freeform 104">
              <a:extLst>
                <a:ext uri="{FF2B5EF4-FFF2-40B4-BE49-F238E27FC236}">
                  <a16:creationId xmlns:a16="http://schemas.microsoft.com/office/drawing/2014/main" id="{D3757EFA-AC2E-4C4A-B856-78F4464FB054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" name="Freeform 105">
              <a:extLst>
                <a:ext uri="{FF2B5EF4-FFF2-40B4-BE49-F238E27FC236}">
                  <a16:creationId xmlns:a16="http://schemas.microsoft.com/office/drawing/2014/main" id="{C5CB2BD5-A4A1-4C69-B0A8-207202933B97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" name="Freeform 106">
              <a:extLst>
                <a:ext uri="{FF2B5EF4-FFF2-40B4-BE49-F238E27FC236}">
                  <a16:creationId xmlns:a16="http://schemas.microsoft.com/office/drawing/2014/main" id="{31404021-8708-485C-9AFB-AD7F6A3F3B77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" name="Freeform 107">
              <a:extLst>
                <a:ext uri="{FF2B5EF4-FFF2-40B4-BE49-F238E27FC236}">
                  <a16:creationId xmlns:a16="http://schemas.microsoft.com/office/drawing/2014/main" id="{CEAD920A-F5B4-4E97-B2AF-69F5C933C84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" name="Freeform 108">
              <a:extLst>
                <a:ext uri="{FF2B5EF4-FFF2-40B4-BE49-F238E27FC236}">
                  <a16:creationId xmlns:a16="http://schemas.microsoft.com/office/drawing/2014/main" id="{C644956A-CCE7-4A0D-827A-6A68EBC8C354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805F7F3A-8D2E-48FE-97F2-A9CEC092EBDF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" name="Freeform 110">
              <a:extLst>
                <a:ext uri="{FF2B5EF4-FFF2-40B4-BE49-F238E27FC236}">
                  <a16:creationId xmlns:a16="http://schemas.microsoft.com/office/drawing/2014/main" id="{86D7970D-6FBC-456D-9E79-284FB339DBDE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" name="Freeform 111">
              <a:extLst>
                <a:ext uri="{FF2B5EF4-FFF2-40B4-BE49-F238E27FC236}">
                  <a16:creationId xmlns:a16="http://schemas.microsoft.com/office/drawing/2014/main" id="{7A2A2CC7-A524-4F38-9B6E-289D51021F14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" name="Freeform 112">
              <a:extLst>
                <a:ext uri="{FF2B5EF4-FFF2-40B4-BE49-F238E27FC236}">
                  <a16:creationId xmlns:a16="http://schemas.microsoft.com/office/drawing/2014/main" id="{EDFB1EA7-7120-44C6-979B-1BE4E684DEE0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" name="Freeform 113">
              <a:extLst>
                <a:ext uri="{FF2B5EF4-FFF2-40B4-BE49-F238E27FC236}">
                  <a16:creationId xmlns:a16="http://schemas.microsoft.com/office/drawing/2014/main" id="{48AED545-9942-4DEE-A3B6-7D5FA52E1744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" name="Freeform 114">
              <a:extLst>
                <a:ext uri="{FF2B5EF4-FFF2-40B4-BE49-F238E27FC236}">
                  <a16:creationId xmlns:a16="http://schemas.microsoft.com/office/drawing/2014/main" id="{BFF17175-888E-4B76-9EEE-753ED79743FF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" name="Freeform 115">
              <a:extLst>
                <a:ext uri="{FF2B5EF4-FFF2-40B4-BE49-F238E27FC236}">
                  <a16:creationId xmlns:a16="http://schemas.microsoft.com/office/drawing/2014/main" id="{E3BFD989-76F0-41D5-8952-E74F20F1382D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" name="Freeform 116">
              <a:extLst>
                <a:ext uri="{FF2B5EF4-FFF2-40B4-BE49-F238E27FC236}">
                  <a16:creationId xmlns:a16="http://schemas.microsoft.com/office/drawing/2014/main" id="{A45DE03D-DD17-43F1-A602-40AA739CEBF2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369292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>
            <a:extLst>
              <a:ext uri="{FF2B5EF4-FFF2-40B4-BE49-F238E27FC236}">
                <a16:creationId xmlns:a16="http://schemas.microsoft.com/office/drawing/2014/main" id="{175123E9-9D03-47E3-39A6-D12861FB92BC}"/>
              </a:ext>
            </a:extLst>
          </p:cNvPr>
          <p:cNvSpPr/>
          <p:nvPr/>
        </p:nvSpPr>
        <p:spPr>
          <a:xfrm rot="16200000">
            <a:off x="8385940" y="-1284398"/>
            <a:ext cx="1892041" cy="57200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6AA1C96-CADF-E944-809B-DEE77940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" y="339303"/>
            <a:ext cx="6045693" cy="1892038"/>
          </a:xfrm>
        </p:spPr>
        <p:txBody>
          <a:bodyPr/>
          <a:lstStyle/>
          <a:p>
            <a:r>
              <a:rPr lang="en-US" altLang="ko-KR" sz="4000" dirty="0"/>
              <a:t>How we implemented the solution:</a:t>
            </a:r>
            <a:endParaRPr lang="pt-BR" altLang="ko-KR" sz="4000" dirty="0"/>
          </a:p>
        </p:txBody>
      </p:sp>
      <p:pic>
        <p:nvPicPr>
          <p:cNvPr id="16" name="그림 개체 틀 15" descr="실내, 천장, 벽, 바닥이(가) 표시된 사진&#10;&#10;자동 생성된 설명">
            <a:extLst>
              <a:ext uri="{FF2B5EF4-FFF2-40B4-BE49-F238E27FC236}">
                <a16:creationId xmlns:a16="http://schemas.microsoft.com/office/drawing/2014/main" id="{A9C1609F-0A50-A0B6-80BC-A13C2346131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" r="40"/>
          <a:stretch>
            <a:fillRect/>
          </a:stretch>
        </p:blipFill>
        <p:spPr/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576C8E0-A337-1221-AFDF-EC961588F467}"/>
              </a:ext>
            </a:extLst>
          </p:cNvPr>
          <p:cNvSpPr/>
          <p:nvPr/>
        </p:nvSpPr>
        <p:spPr>
          <a:xfrm>
            <a:off x="449438" y="2022363"/>
            <a:ext cx="899111" cy="12176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FAE4C-A879-4B7A-80E4-89C598C2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662" y="2979401"/>
            <a:ext cx="1451311" cy="14513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C79AB1-CF0F-4C9A-A9B0-EBE3FFF21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222" y="2896387"/>
            <a:ext cx="1584622" cy="15846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0DC30A-54E8-46D5-A543-49AFAA3CE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473" y="3953186"/>
            <a:ext cx="3152965" cy="31529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A2974E-C933-4884-A8DB-1EB75C3D5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74" y="5187498"/>
            <a:ext cx="4251960" cy="10408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2AF8CD-9883-47A3-8353-45FA72971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638" y="2946683"/>
            <a:ext cx="1484029" cy="14840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9198EC-3509-4F1D-B18D-4E282B15C7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077" y="2733266"/>
            <a:ext cx="1874944" cy="18749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70D2B2-129C-4FB9-80FE-D615576BFB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7900" y="2521663"/>
            <a:ext cx="2476500" cy="2476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8DCD2A-1565-4539-8675-370C86E8DC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5475" y="4637715"/>
            <a:ext cx="2832156" cy="15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3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511FF35-9FD7-B24F-F206-3C9BCCB8322C}"/>
              </a:ext>
            </a:extLst>
          </p:cNvPr>
          <p:cNvSpPr/>
          <p:nvPr/>
        </p:nvSpPr>
        <p:spPr>
          <a:xfrm>
            <a:off x="1619250" y="3567658"/>
            <a:ext cx="8953500" cy="264504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6CEBE-9CFC-ECEE-C7E2-30DDF5B51D79}"/>
              </a:ext>
            </a:extLst>
          </p:cNvPr>
          <p:cNvSpPr txBox="1"/>
          <p:nvPr/>
        </p:nvSpPr>
        <p:spPr>
          <a:xfrm>
            <a:off x="993554" y="1005071"/>
            <a:ext cx="8398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 i="1" spc="-150">
                <a:latin typeface="+mj-lt"/>
              </a:defRPr>
            </a:lvl1pPr>
          </a:lstStyle>
          <a:p>
            <a:r>
              <a:rPr lang="pt-BR" altLang="ko-KR" i="0" dirty="0" err="1"/>
              <a:t>Thank</a:t>
            </a:r>
            <a:r>
              <a:rPr lang="pt-BR" altLang="ko-KR" i="0" dirty="0"/>
              <a:t> </a:t>
            </a:r>
            <a:r>
              <a:rPr lang="pt-BR" altLang="ko-KR" i="0" dirty="0" err="1"/>
              <a:t>You</a:t>
            </a:r>
            <a:endParaRPr lang="pt-BR" altLang="ko-KR" i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38B19-A6EF-FBE7-0790-912D99264C89}"/>
              </a:ext>
            </a:extLst>
          </p:cNvPr>
          <p:cNvSpPr txBox="1"/>
          <p:nvPr/>
        </p:nvSpPr>
        <p:spPr>
          <a:xfrm>
            <a:off x="4332837" y="2550876"/>
            <a:ext cx="7859163" cy="71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pt-BR" altLang="ko-KR" sz="3000" dirty="0">
                <a:solidFill>
                  <a:schemeClr val="tx1"/>
                </a:solidFill>
              </a:rPr>
              <a:t>Your health above all.</a:t>
            </a:r>
          </a:p>
        </p:txBody>
      </p:sp>
      <p:pic>
        <p:nvPicPr>
          <p:cNvPr id="12" name="그림 개체 틀 11" descr="사람, 실내이(가) 표시된 사진&#10;&#10;자동 생성된 설명">
            <a:extLst>
              <a:ext uri="{FF2B5EF4-FFF2-40B4-BE49-F238E27FC236}">
                <a16:creationId xmlns:a16="http://schemas.microsoft.com/office/drawing/2014/main" id="{CE4DDCC8-6A62-5AD4-53B7-2C1228A4984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1965" y="3567659"/>
            <a:ext cx="8608070" cy="2645047"/>
          </a:xfr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EF42C48-4C6E-7E6F-F7F7-6DA43E999D82}"/>
              </a:ext>
            </a:extLst>
          </p:cNvPr>
          <p:cNvSpPr/>
          <p:nvPr/>
        </p:nvSpPr>
        <p:spPr>
          <a:xfrm>
            <a:off x="902994" y="1822025"/>
            <a:ext cx="899111" cy="12176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381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702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사용자 지정 1">
      <a:majorFont>
        <a:latin typeface="Noto Sans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13579</TotalTime>
  <Words>56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Montserrat</vt:lpstr>
      <vt:lpstr>Arial</vt:lpstr>
      <vt:lpstr>Noto Sans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we implemented the solution:</vt:lpstr>
      <vt:lpstr>PowerPoint Presentation</vt:lpstr>
    </vt:vector>
  </TitlesOfParts>
  <Manager>Slide Members</Manager>
  <Company>YESFORM Co.,Ltd.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Templates, Diagram, Chart, Google slides, Keynote</dc:subject>
  <dc:creator>Slide Members by IA.HAN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Sava Iulian</cp:lastModifiedBy>
  <cp:revision>13</cp:revision>
  <dcterms:created xsi:type="dcterms:W3CDTF">2022-01-01T06:51:30Z</dcterms:created>
  <dcterms:modified xsi:type="dcterms:W3CDTF">2022-11-20T11:19:00Z</dcterms:modified>
  <cp:category>www.slidemembers.com</cp:category>
</cp:coreProperties>
</file>