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2C1C3-D291-4C13-988C-AA7DB4C1AF5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BEAE-A202-4F62-BB64-E632B561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BEAE-A202-4F62-BB64-E632B5618C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C044-348E-477C-A987-ECAA1617E6E7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0FA1-80B8-48DD-9E9D-C17606B4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Varghese</dc:creator>
  <cp:lastModifiedBy>Smita Varghese</cp:lastModifiedBy>
  <cp:revision>1</cp:revision>
  <dcterms:created xsi:type="dcterms:W3CDTF">2018-03-07T13:27:33Z</dcterms:created>
  <dcterms:modified xsi:type="dcterms:W3CDTF">2018-03-07T13:30:52Z</dcterms:modified>
</cp:coreProperties>
</file>