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3" d="100"/>
          <a:sy n="83"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12/08/2021</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12/08/2021</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7"/>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Present</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candidate at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a:t>
              </a:r>
              <a:r>
                <a:rPr lang="en-US" sz="1200">
                  <a:latin typeface="Candara" panose="020E0502030303020204" pitchFamily="34" charset="0"/>
                </a:rPr>
                <a:t>Entrepreneur with fast </a:t>
              </a:r>
              <a:r>
                <a:rPr lang="en-US" sz="1200" dirty="0">
                  <a:latin typeface="Candara" panose="020E0502030303020204" pitchFamily="34" charset="0"/>
                </a:rPr>
                <a:t>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15438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modelling of a recreational boat. </a:t>
              </a:r>
              <a:r>
                <a:rPr lang="en-US" sz="1200" i="1" dirty="0">
                  <a:latin typeface="Candara" panose="020E0502030303020204" pitchFamily="34" charset="0"/>
                </a:rPr>
                <a:t>Published in River flow 2020 10</a:t>
              </a:r>
              <a:r>
                <a:rPr lang="en-US" sz="1200" i="1" baseline="30000" dirty="0">
                  <a:latin typeface="Candara" panose="020E0502030303020204" pitchFamily="34" charset="0"/>
                </a:rPr>
                <a:t>th</a:t>
              </a:r>
              <a:r>
                <a:rPr lang="en-US" sz="1200" i="1" dirty="0">
                  <a:latin typeface="Candara" panose="020E0502030303020204" pitchFamily="34" charset="0"/>
                </a:rPr>
                <a:t> conference on fluvial hydraulics.</a:t>
              </a:r>
              <a:endParaRPr lang="en-US" sz="1200"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rotationally influenced lakes and water quality by applying hydrodynamical model si3D.</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3026368"/>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13547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9641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1372028"/>
            <a:chOff x="2408697" y="1820117"/>
            <a:chExt cx="3685986" cy="1372028"/>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a:t>
              </a:r>
              <a:r>
                <a:rPr lang="en-US" sz="1200" b="1" dirty="0" err="1">
                  <a:latin typeface="Candara" panose="020E0502030303020204" pitchFamily="34" charset="0"/>
                </a:rPr>
                <a:t>Garavito</a:t>
              </a:r>
              <a:r>
                <a:rPr lang="en-US" sz="1200" b="1" dirty="0">
                  <a:latin typeface="Candara" panose="020E0502030303020204" pitchFamily="34" charset="0"/>
                </a:rPr>
                <a:t>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summer 2021</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1980332"/>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36584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4847</TotalTime>
  <Words>696</Words>
  <Application>Microsoft Office PowerPoint</Application>
  <PresentationFormat>Letter Paper (8.5x11 in)</PresentationFormat>
  <Paragraphs>114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 Alejandro Valbuena</cp:lastModifiedBy>
  <cp:revision>135</cp:revision>
  <dcterms:created xsi:type="dcterms:W3CDTF">2017-10-18T16:18:32Z</dcterms:created>
  <dcterms:modified xsi:type="dcterms:W3CDTF">2021-08-12T17:38:42Z</dcterms:modified>
</cp:coreProperties>
</file>