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6" d="100"/>
          <a:sy n="86" d="100"/>
        </p:scale>
        <p:origin x="3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31/03/2021</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31/03/2021</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8"/>
            <a:chOff x="45929" y="1352240"/>
            <a:chExt cx="2425122" cy="2474041"/>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5"/>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A.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a:t>
              </a:r>
              <a:r>
                <a:rPr lang="en-US" sz="1200">
                  <a:latin typeface="Candara" panose="020E0502030303020204" pitchFamily="34" charset="0"/>
                </a:rPr>
                <a:t>Entrepreneur with fast </a:t>
              </a:r>
              <a:r>
                <a:rPr lang="en-US" sz="1200" dirty="0">
                  <a:latin typeface="Candara" panose="020E0502030303020204" pitchFamily="34" charset="0"/>
                </a:rPr>
                <a:t>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01317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295357"/>
            <a:chOff x="2408697" y="1820117"/>
            <a:chExt cx="3685986" cy="2295357"/>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1938992"/>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a:t>
              </a: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a rotationally influenced lakes and water quality by applying hydrodynamical model si3D at Lake Tahoe.</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2897281"/>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a:t>
                </a:r>
                <a:r>
                  <a:rPr lang="en-US" sz="1200" i="1">
                    <a:latin typeface="Candara" panose="020E0502030303020204" pitchFamily="34" charset="0"/>
                  </a:rPr>
                  <a:t>/ F2019, F2020, W2021</a:t>
                </a:r>
                <a:endParaRPr lang="en-US" sz="1200" i="1" dirty="0">
                  <a:latin typeface="Candara" panose="020E0502030303020204" pitchFamily="34" charset="0"/>
                </a:endParaRP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013175"/>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892036"/>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4830</TotalTime>
  <Words>641</Words>
  <Application>Microsoft Office PowerPoint</Application>
  <PresentationFormat>Letter Paper (8.5x11 in)</PresentationFormat>
  <Paragraphs>109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Candara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129</cp:revision>
  <dcterms:created xsi:type="dcterms:W3CDTF">2017-10-18T16:18:32Z</dcterms:created>
  <dcterms:modified xsi:type="dcterms:W3CDTF">2021-03-31T23:29:19Z</dcterms:modified>
</cp:coreProperties>
</file>