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p:scale>
          <a:sx n="130" d="100"/>
          <a:sy n="130" d="100"/>
        </p:scale>
        <p:origin x="24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5/04/2021</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5/04/2021</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7"/>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a:t>
              </a:r>
              <a:r>
                <a:rPr lang="en-US" sz="1200">
                  <a:latin typeface="Candara" panose="020E0502030303020204" pitchFamily="34" charset="0"/>
                </a:rPr>
                <a:t>Entrepreneur with fast </a:t>
              </a:r>
              <a:r>
                <a:rPr lang="en-US" sz="1200" dirty="0">
                  <a:latin typeface="Candara" panose="020E0502030303020204" pitchFamily="34" charset="0"/>
                </a:rPr>
                <a:t>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15438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a:t>
              </a:r>
              <a:r>
                <a:rPr lang="en-US" sz="1200">
                  <a:latin typeface="Candara" panose="020E0502030303020204" pitchFamily="34" charset="0"/>
                </a:rPr>
                <a:t>the construction, </a:t>
              </a:r>
              <a:r>
                <a:rPr lang="en-US" sz="1200" dirty="0">
                  <a:latin typeface="Candara" panose="020E0502030303020204" pitchFamily="34" charset="0"/>
                </a:rPr>
                <a:t>plan monitoring strategy, budget structuring, preparation of reports</a:t>
              </a:r>
              <a:r>
                <a:rPr lang="en-US" sz="1200">
                  <a:latin typeface="Candara" panose="020E0502030303020204" pitchFamily="34" charset="0"/>
                </a:rPr>
                <a:t>, progress, </a:t>
              </a:r>
              <a:r>
                <a:rPr lang="en-US" sz="1200" dirty="0">
                  <a:latin typeface="Candara" panose="020E0502030303020204" pitchFamily="34" charset="0"/>
                </a:rPr>
                <a:t>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 </a:t>
              </a:r>
              <a:r>
                <a:rPr lang="en-US" sz="1200" i="1" dirty="0">
                  <a:latin typeface="Candara" panose="020E0502030303020204" pitchFamily="34" charset="0"/>
                </a:rPr>
                <a:t>Published in River flow 2020 10</a:t>
              </a:r>
              <a:r>
                <a:rPr lang="en-US" sz="1200" i="1" baseline="30000" dirty="0">
                  <a:latin typeface="Candara" panose="020E0502030303020204" pitchFamily="34" charset="0"/>
                </a:rPr>
                <a:t>th</a:t>
              </a:r>
              <a:r>
                <a:rPr lang="en-US" sz="1200" i="1" dirty="0">
                  <a:latin typeface="Candara" panose="020E0502030303020204" pitchFamily="34" charset="0"/>
                </a:rPr>
                <a:t> conference on fluvial hydraulics.</a:t>
              </a:r>
              <a:endParaRPr lang="en-US" sz="1200"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rotationally influenced lakes and water quality by applying hydrodynamical model si3D.</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3026368"/>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13547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9641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4834</TotalTime>
  <Words>648</Words>
  <Application>Microsoft Office PowerPoint</Application>
  <PresentationFormat>Letter Paper (8.5x11 in)</PresentationFormat>
  <Paragraphs>109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131</cp:revision>
  <dcterms:created xsi:type="dcterms:W3CDTF">2017-10-18T16:18:32Z</dcterms:created>
  <dcterms:modified xsi:type="dcterms:W3CDTF">2021-04-05T12:33:04Z</dcterms:modified>
</cp:coreProperties>
</file>