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f0e87934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f0e87934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f0e87934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f0e87934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f0e87934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f0e87934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f0e87934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f0e87934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f0e87934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f0e87934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f0e87934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f0e87934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f0e87934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f0e87934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f0e87934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f0e87934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942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Messaging with Cryptography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brought to you by Cade, Alvaro, Steve, and CJ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 and Why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chose to implement a cryptographic messaging system that encrypts a message using AES, then sends it over a channel encrypted by RSA.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rationale behind this is that AES is a powerful, but computationally inexpensive cipher, whereas RSA is harder, but also more demanding.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do this, a front end was established using Python and the </a:t>
            </a:r>
            <a:r>
              <a:rPr i="1" lang="en"/>
              <a:t>tkinter</a:t>
            </a:r>
            <a:r>
              <a:rPr lang="en"/>
              <a:t> library, and a client/server protocol was developed using the </a:t>
            </a:r>
            <a:r>
              <a:rPr i="1" lang="en"/>
              <a:t>socket</a:t>
            </a:r>
            <a:r>
              <a:rPr lang="en"/>
              <a:t> module.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allowed for the entire system to be written in the same language, and more specifically in a concise, collaborative collection of </a:t>
            </a:r>
            <a:r>
              <a:rPr lang="en"/>
              <a:t>interoperative</a:t>
            </a:r>
            <a:r>
              <a:rPr lang="en"/>
              <a:t> files.</a:t>
            </a:r>
            <a:endParaRPr/>
          </a:p>
        </p:txBody>
      </p:sp>
      <p:cxnSp>
        <p:nvCxnSpPr>
          <p:cNvPr id="67" name="Google Shape;67;p14"/>
          <p:cNvCxnSpPr>
            <a:stCxn id="66" idx="1"/>
          </p:cNvCxnSpPr>
          <p:nvPr/>
        </p:nvCxnSpPr>
        <p:spPr>
          <a:xfrm>
            <a:off x="311700" y="286067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Breakdown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65500" y="242655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Cade’s Contribution</a:t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the AES message encryption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the RSA encryption protocol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Assisted in integrating the cryptographic element with the client/server communication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Steve’s Contribution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Implemented the client process for encrypting and sending messages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Implemented the server process for decrypting and receiving messages</a:t>
            </a:r>
            <a:endParaRPr sz="1800"/>
          </a:p>
        </p:txBody>
      </p:sp>
      <p:pic>
        <p:nvPicPr>
          <p:cNvPr descr="Desktop Computer Images | Free Photos, PNG Stickers, Wallpapers ..."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950" y="2647000"/>
            <a:ext cx="1494150" cy="14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4664950" y="3953550"/>
            <a:ext cx="15219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Client</a:t>
            </a:r>
            <a:endParaRPr b="1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Computer server vector image | Free SVG"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719701" y="2840950"/>
            <a:ext cx="1112599" cy="111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7515050" y="3953550"/>
            <a:ext cx="15219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Server</a:t>
            </a:r>
            <a:endParaRPr b="1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6005200" y="3246200"/>
            <a:ext cx="1714500" cy="30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 flipH="1">
            <a:off x="4866950" y="265515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Alvaro’s Contribution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 flipH="1">
            <a:off x="265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Utilized the </a:t>
            </a:r>
            <a:r>
              <a:rPr i="1" lang="en">
                <a:solidFill>
                  <a:schemeClr val="dk1"/>
                </a:solidFill>
              </a:rPr>
              <a:t>tkinter</a:t>
            </a:r>
            <a:r>
              <a:rPr lang="en">
                <a:solidFill>
                  <a:schemeClr val="dk1"/>
                </a:solidFill>
              </a:rPr>
              <a:t> library to create a front end for the project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Implemented several functions responsible for handling input to be sent between the client and server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CJ’s Contribution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Integrated the programs responsible for handling client/server communication, graphical interfacing, and cryptographic protection, and created a main program to run all necessary subprocesses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Handled most of the multimedia </a:t>
            </a:r>
            <a:r>
              <a:rPr lang="en"/>
              <a:t>responsibilities</a:t>
            </a:r>
            <a:r>
              <a:rPr lang="en"/>
              <a:t>, such as creating the presentation, uploading code to Github repository, and creating and editing video representation of project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Watching!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