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Insightprofit/SalesInsight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F23F076-0B97-44BF-88C9-6CEC55C7EE0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Insight(profit)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6AD10D7-E220-4E66-BA17-E1030DDC3AD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9/20/2022 4:48:49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Insight" id="2" name="slide2">
            <a:extLst>
              <a:ext uri="{FF2B5EF4-FFF2-40B4-BE49-F238E27FC236}">
                <a16:creationId xmlns:a16="http://schemas.microsoft.com/office/drawing/2014/main" id="{6F6C9B24-0207-46EF-A688-08D319760B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2022-09-20T16:48:49Z</dcterms:created>
  <dcterms:modified xsi:type="dcterms:W3CDTF">2022-09-20T16:48:49Z</dcterms:modified>
</cp:coreProperties>
</file>