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1" r:id="rId4"/>
    <p:sldId id="257" r:id="rId5"/>
    <p:sldId id="25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2/22/2025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2/22/2025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dirty="0" smtClean="0"/>
              <a:t>Home security system</a:t>
            </a:r>
            <a:endParaRPr lang="en-US" sz="6600" dirty="0"/>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18713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t>
            </a:r>
            <a:r>
              <a:rPr lang="en-US" dirty="0" err="1" smtClean="0"/>
              <a:t>statemement</a:t>
            </a:r>
            <a:endParaRPr lang="en-US" dirty="0"/>
          </a:p>
        </p:txBody>
      </p:sp>
      <p:sp>
        <p:nvSpPr>
          <p:cNvPr id="3" name="Content Placeholder 2"/>
          <p:cNvSpPr>
            <a:spLocks noGrp="1"/>
          </p:cNvSpPr>
          <p:nvPr>
            <p:ph idx="1"/>
          </p:nvPr>
        </p:nvSpPr>
        <p:spPr/>
        <p:txBody>
          <a:bodyPr/>
          <a:lstStyle/>
          <a:p>
            <a:r>
              <a:rPr lang="en-US" dirty="0" smtClean="0"/>
              <a:t>Currently there are many issues about burglary leading to loss of the property of the majority. The system is aimed at reducing all the issues as it will involve alerting the registered household members once someone approaches their specific household. Once the SMS alert is sent any it happens there is no one responded that they are the one at the gate then the buzzer should produce sound.</a:t>
            </a:r>
            <a:endParaRPr lang="en-US" dirty="0"/>
          </a:p>
        </p:txBody>
      </p:sp>
    </p:spTree>
    <p:extLst>
      <p:ext uri="{BB962C8B-B14F-4D97-AF65-F5344CB8AC3E}">
        <p14:creationId xmlns:p14="http://schemas.microsoft.com/office/powerpoint/2010/main" val="1660088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7534" y="172528"/>
            <a:ext cx="9449128" cy="6487064"/>
          </a:xfrm>
          <a:prstGeom prst="rect">
            <a:avLst/>
          </a:prstGeom>
        </p:spPr>
      </p:pic>
    </p:spTree>
    <p:extLst>
      <p:ext uri="{BB962C8B-B14F-4D97-AF65-F5344CB8AC3E}">
        <p14:creationId xmlns:p14="http://schemas.microsoft.com/office/powerpoint/2010/main" val="3780666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of home security</a:t>
            </a:r>
            <a:endParaRPr lang="en-US" dirty="0"/>
          </a:p>
        </p:txBody>
      </p:sp>
      <p:sp>
        <p:nvSpPr>
          <p:cNvPr id="3" name="Subtitle 2"/>
          <p:cNvSpPr>
            <a:spLocks noGrp="1"/>
          </p:cNvSpPr>
          <p:nvPr>
            <p:ph idx="1"/>
          </p:nvPr>
        </p:nvSpPr>
        <p:spPr/>
        <p:txBody>
          <a:bodyPr/>
          <a:lstStyle/>
          <a:p>
            <a:pPr marL="342900" indent="-342900">
              <a:buFont typeface="Wingdings" panose="05000000000000000000" pitchFamily="2" charset="2"/>
              <a:buChar char="Ø"/>
            </a:pPr>
            <a:r>
              <a:rPr lang="en-US" dirty="0" smtClean="0"/>
              <a:t>System to detect objects approach to the household</a:t>
            </a:r>
          </a:p>
          <a:p>
            <a:pPr marL="342900" indent="-342900">
              <a:buFont typeface="Wingdings" panose="05000000000000000000" pitchFamily="2" charset="2"/>
              <a:buChar char="Ø"/>
            </a:pPr>
            <a:r>
              <a:rPr lang="en-US" dirty="0" smtClean="0"/>
              <a:t>System to send an alert sms once someone approaches the household</a:t>
            </a:r>
          </a:p>
          <a:p>
            <a:pPr marL="342900" indent="-342900">
              <a:buFont typeface="Wingdings" panose="05000000000000000000" pitchFamily="2" charset="2"/>
              <a:buChar char="Ø"/>
            </a:pPr>
            <a:r>
              <a:rPr lang="en-US" dirty="0" smtClean="0"/>
              <a:t>Buzzes once the object approaches</a:t>
            </a:r>
            <a:endParaRPr lang="en-US" dirty="0"/>
          </a:p>
        </p:txBody>
      </p:sp>
    </p:spTree>
    <p:extLst>
      <p:ext uri="{BB962C8B-B14F-4D97-AF65-F5344CB8AC3E}">
        <p14:creationId xmlns:p14="http://schemas.microsoft.com/office/powerpoint/2010/main" val="4178436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the system</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Improves security</a:t>
            </a:r>
          </a:p>
          <a:p>
            <a:pPr>
              <a:buFont typeface="Wingdings" panose="05000000000000000000" pitchFamily="2" charset="2"/>
              <a:buChar char="Ø"/>
            </a:pPr>
            <a:r>
              <a:rPr lang="en-US" dirty="0" smtClean="0"/>
              <a:t>Enables remote control</a:t>
            </a:r>
          </a:p>
          <a:p>
            <a:pPr>
              <a:buFont typeface="Wingdings" panose="05000000000000000000" pitchFamily="2" charset="2"/>
              <a:buChar char="Ø"/>
            </a:pPr>
            <a:r>
              <a:rPr lang="en-US" dirty="0" smtClean="0"/>
              <a:t>Ensures peace of mind</a:t>
            </a:r>
            <a:endParaRPr lang="en-US" dirty="0"/>
          </a:p>
        </p:txBody>
      </p:sp>
    </p:spTree>
    <p:extLst>
      <p:ext uri="{BB962C8B-B14F-4D97-AF65-F5344CB8AC3E}">
        <p14:creationId xmlns:p14="http://schemas.microsoft.com/office/powerpoint/2010/main" val="2088910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43</TotalTime>
  <Words>117</Words>
  <Application>Microsoft Office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Trebuchet MS</vt:lpstr>
      <vt:lpstr>Tw Cen MT</vt:lpstr>
      <vt:lpstr>Wingdings</vt:lpstr>
      <vt:lpstr>Circuit</vt:lpstr>
      <vt:lpstr>Home security system</vt:lpstr>
      <vt:lpstr>Problem statemement</vt:lpstr>
      <vt:lpstr>PowerPoint Presentation</vt:lpstr>
      <vt:lpstr>Objectives of home security</vt:lpstr>
      <vt:lpstr>Importance of the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security</dc:title>
  <dc:creator>hp</dc:creator>
  <cp:lastModifiedBy>hp</cp:lastModifiedBy>
  <cp:revision>5</cp:revision>
  <dcterms:created xsi:type="dcterms:W3CDTF">2025-02-22T14:39:03Z</dcterms:created>
  <dcterms:modified xsi:type="dcterms:W3CDTF">2025-02-22T15:22:40Z</dcterms:modified>
</cp:coreProperties>
</file>