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78A2E4A-C15F-4BBF-B8F1-319C1B532F2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END to END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6C65715-5888-4E36-96BF-3572AE07FCA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10/19/24 8:00:56 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61D43AE9-3125-4B89-8E79-A7C5C6C954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538"/>
            <a:ext cx="12192000" cy="656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2024-10-20T00:00:56Z</dcterms:created>
  <dcterms:modified xsi:type="dcterms:W3CDTF">2024-10-20T00:00:56Z</dcterms:modified>
</cp:coreProperties>
</file>