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8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8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A097-B02C-429A-A73C-522E05F35322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C943-5483-4287-B3D2-5C169A305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Iterating ArrayList in 6 different ways.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Iterating using </a:t>
            </a:r>
            <a:r>
              <a:rPr lang="en-US" dirty="0"/>
              <a:t>size() and get(index</a:t>
            </a:r>
            <a:r>
              <a:rPr lang="en-US" dirty="0" smtClean="0"/>
              <a:t>) method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11" y="2174113"/>
            <a:ext cx="6825578" cy="3427901"/>
          </a:xfrm>
        </p:spPr>
      </p:pic>
    </p:spTree>
    <p:extLst>
      <p:ext uri="{BB962C8B-B14F-4D97-AF65-F5344CB8AC3E}">
        <p14:creationId xmlns:p14="http://schemas.microsoft.com/office/powerpoint/2010/main" val="29344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Iterating </a:t>
            </a:r>
            <a:r>
              <a:rPr lang="en-US" dirty="0" smtClean="0"/>
              <a:t>using enhanced for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96" y="2291256"/>
            <a:ext cx="5604816" cy="2460650"/>
          </a:xfrm>
        </p:spPr>
      </p:pic>
    </p:spTree>
    <p:extLst>
      <p:ext uri="{BB962C8B-B14F-4D97-AF65-F5344CB8AC3E}">
        <p14:creationId xmlns:p14="http://schemas.microsoft.com/office/powerpoint/2010/main" val="94044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Iteration using Iterator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50" y="2259311"/>
            <a:ext cx="4950784" cy="2667848"/>
          </a:xfrm>
        </p:spPr>
      </p:pic>
    </p:spTree>
    <p:extLst>
      <p:ext uri="{BB962C8B-B14F-4D97-AF65-F5344CB8AC3E}">
        <p14:creationId xmlns:p14="http://schemas.microsoft.com/office/powerpoint/2010/main" val="39293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Iteration using ListIterator(move forward)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93" y="1910730"/>
            <a:ext cx="5867395" cy="3452829"/>
          </a:xfrm>
        </p:spPr>
      </p:pic>
    </p:spTree>
    <p:extLst>
      <p:ext uri="{BB962C8B-B14F-4D97-AF65-F5344CB8AC3E}">
        <p14:creationId xmlns:p14="http://schemas.microsoft.com/office/powerpoint/2010/main" val="279255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Iteration using ListIterator(move </a:t>
            </a:r>
            <a:r>
              <a:rPr lang="en-US" dirty="0" smtClean="0"/>
              <a:t>backward)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31" y="2196662"/>
            <a:ext cx="6474483" cy="3289737"/>
          </a:xfrm>
        </p:spPr>
      </p:pic>
    </p:spTree>
    <p:extLst>
      <p:ext uri="{BB962C8B-B14F-4D97-AF65-F5344CB8AC3E}">
        <p14:creationId xmlns:p14="http://schemas.microsoft.com/office/powerpoint/2010/main" val="35843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6. Java 8 Internal Iteration using for-each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87" y="2816773"/>
            <a:ext cx="6946452" cy="1891861"/>
          </a:xfrm>
        </p:spPr>
      </p:pic>
    </p:spTree>
    <p:extLst>
      <p:ext uri="{BB962C8B-B14F-4D97-AF65-F5344CB8AC3E}">
        <p14:creationId xmlns:p14="http://schemas.microsoft.com/office/powerpoint/2010/main" val="205392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Iterating ArrayList in 6 different ways.</vt:lpstr>
      <vt:lpstr>1. Iterating using size() and get(index) method</vt:lpstr>
      <vt:lpstr>2. Iterating using enhanced for loop</vt:lpstr>
      <vt:lpstr>3. Iteration using Iterator</vt:lpstr>
      <vt:lpstr>4. Iteration using ListIterator(move forward)</vt:lpstr>
      <vt:lpstr>5. Iteration using ListIterator(move backward)</vt:lpstr>
      <vt:lpstr>6. Java 8 Internal Iteration using for-each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Iterating ArrayList in 6 different ways.</dc:title>
  <dc:creator>Bharat Savani</dc:creator>
  <cp:lastModifiedBy>Bharat Savani</cp:lastModifiedBy>
  <cp:revision>19</cp:revision>
  <dcterms:created xsi:type="dcterms:W3CDTF">2016-03-02T04:40:54Z</dcterms:created>
  <dcterms:modified xsi:type="dcterms:W3CDTF">2016-03-06T03:55:45Z</dcterms:modified>
</cp:coreProperties>
</file>