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3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D96F-DDE9-46E3-B31B-BAF463922B0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A19B-B08B-4286-A8AF-424C7C28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-structure-learning.blogspot.com/2015/05/let-us-start-understanding-linked-li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structure-learning.blogspot.com/2015/05/java-collections-part-9-listiterator.html" TargetMode="External"/><Relationship Id="rId2" Type="http://schemas.openxmlformats.org/officeDocument/2006/relationships/hyperlink" Target="http://data-structure-learning.blogspot.com/2015/05/java-collections-part-8-iterat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-structure-learning.blogspot.com/2015/05/java-collections-part-6iterating-over.html" TargetMode="External"/><Relationship Id="rId4" Type="http://schemas.openxmlformats.org/officeDocument/2006/relationships/hyperlink" Target="http://data-structure-learning.blogspot.com/2015/05/5-difference-between-iterator-and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Difference between ArrayList and LinkedList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Implementation difference.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ArrayList&lt;E&gt; as we know </a:t>
            </a:r>
            <a:r>
              <a:rPr lang="en-US" b="1" dirty="0"/>
              <a:t>is backed by an array</a:t>
            </a:r>
            <a:r>
              <a:rPr lang="en-US" dirty="0"/>
              <a:t> with </a:t>
            </a:r>
            <a:r>
              <a:rPr lang="en-US" dirty="0" smtClean="0"/>
              <a:t>initial capacity of 10. </a:t>
            </a:r>
            <a:r>
              <a:rPr lang="en-US" dirty="0"/>
              <a:t>If that array is filled then contents are moved to new array who’s size is roughly 1.5 times of previous array.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LinkedList&lt;E</a:t>
            </a:r>
            <a:r>
              <a:rPr lang="en-US" dirty="0"/>
              <a:t>&gt; is an implementation of </a:t>
            </a:r>
            <a:r>
              <a:rPr lang="en-US" u="sng" dirty="0">
                <a:hlinkClick r:id="rId2"/>
              </a:rPr>
              <a:t>Linked List data structure</a:t>
            </a:r>
            <a:r>
              <a:rPr lang="en-US" dirty="0"/>
              <a:t>. </a:t>
            </a:r>
            <a:r>
              <a:rPr lang="en-US" dirty="0" smtClean="0"/>
              <a:t>Inner private </a:t>
            </a:r>
            <a:r>
              <a:rPr lang="en-US" dirty="0"/>
              <a:t>static class Node </a:t>
            </a:r>
            <a:r>
              <a:rPr lang="en-US" dirty="0" smtClean="0"/>
              <a:t>in LinkedList class defines </a:t>
            </a:r>
            <a:r>
              <a:rPr lang="en-US" dirty="0"/>
              <a:t>the structure of node using the constructor taking 3 parameters as previous pointer, element and next pointer.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Performance (depends on operation that we perform)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add(E 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ArrayList&lt;E</a:t>
            </a:r>
            <a:r>
              <a:rPr lang="en-US" dirty="0"/>
              <a:t>&gt; adds element at the end of the list. This can be done in O(1) time. But </a:t>
            </a:r>
            <a:r>
              <a:rPr lang="en-US" dirty="0" smtClean="0"/>
              <a:t>let’s </a:t>
            </a:r>
            <a:r>
              <a:rPr lang="en-US" dirty="0"/>
              <a:t>say that size of backing array is to be incremented then old elements is to be copied to new array and then new element is appended. This takes O(n) time.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LinkedList&lt;E&gt; this operation takes O(1) time. The reason is LinkedList&lt;E&gt; maintains the tail pointer and hence element is just appended by setting the links.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Performance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remove(int index) and remove(Object o)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ArrayList&lt;E</a:t>
            </a:r>
            <a:r>
              <a:rPr lang="en-US" dirty="0"/>
              <a:t>&gt; removes element once it is able to find it. If element is found then all other elements in backing array are shifted one place. This requires O(n) time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LinkedList&lt;E</a:t>
            </a:r>
            <a:r>
              <a:rPr lang="en-US" dirty="0"/>
              <a:t>&gt; has several implementations of remove such as</a:t>
            </a:r>
          </a:p>
          <a:p>
            <a:pPr lvl="2"/>
            <a:r>
              <a:rPr lang="en-US" dirty="0" smtClean="0"/>
              <a:t>removeFirst</a:t>
            </a:r>
            <a:r>
              <a:rPr lang="en-US" dirty="0"/>
              <a:t>() – removes first element. O(1) time.</a:t>
            </a:r>
          </a:p>
          <a:p>
            <a:pPr lvl="2"/>
            <a:r>
              <a:rPr lang="en-US" dirty="0" err="1" smtClean="0"/>
              <a:t>removeLast</a:t>
            </a:r>
            <a:r>
              <a:rPr lang="en-US" dirty="0"/>
              <a:t>()– removes last element. O(1) time.</a:t>
            </a:r>
          </a:p>
          <a:p>
            <a:pPr lvl="2"/>
            <a:r>
              <a:rPr lang="en-US" dirty="0" smtClean="0"/>
              <a:t>remove(int </a:t>
            </a:r>
            <a:r>
              <a:rPr lang="en-US" dirty="0"/>
              <a:t>index) – removes element at index. O(n) time.</a:t>
            </a:r>
          </a:p>
          <a:p>
            <a:pPr lvl="2"/>
            <a:r>
              <a:rPr lang="en-US" dirty="0" smtClean="0"/>
              <a:t>remove(Object </a:t>
            </a:r>
            <a:r>
              <a:rPr lang="en-US" dirty="0"/>
              <a:t>o) – removes element by searching it. O(n) time.</a:t>
            </a:r>
          </a:p>
          <a:p>
            <a:pPr lvl="2"/>
            <a:r>
              <a:rPr lang="en-US" dirty="0" smtClean="0"/>
              <a:t>remove</a:t>
            </a:r>
            <a:r>
              <a:rPr lang="en-US" dirty="0"/>
              <a:t>() – removes first element. O(1) time. This method calls removeFirst.</a:t>
            </a:r>
          </a:p>
          <a:p>
            <a:pPr lvl="2"/>
            <a:r>
              <a:rPr lang="en-US" dirty="0" err="1" smtClean="0"/>
              <a:t>removeFirstOccurrence</a:t>
            </a:r>
            <a:r>
              <a:rPr lang="en-US" dirty="0" smtClean="0"/>
              <a:t>(Object </a:t>
            </a:r>
            <a:r>
              <a:rPr lang="en-US" dirty="0"/>
              <a:t>o) – removes first occurrence of Object.</a:t>
            </a:r>
          </a:p>
          <a:p>
            <a:pPr lvl="2"/>
            <a:r>
              <a:rPr lang="en-US" dirty="0" err="1" smtClean="0"/>
              <a:t>removeLastOccurrence</a:t>
            </a:r>
            <a:r>
              <a:rPr lang="en-US" dirty="0" smtClean="0"/>
              <a:t>(Object </a:t>
            </a:r>
            <a:r>
              <a:rPr lang="en-US" dirty="0"/>
              <a:t>o) – removes last occurrence of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Performance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r>
              <a:rPr lang="en-US" b="1" dirty="0"/>
              <a:t>get(int index)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1"/>
            <a:r>
              <a:rPr lang="en-US" dirty="0" smtClean="0"/>
              <a:t>ArrayList&lt;E</a:t>
            </a:r>
            <a:r>
              <a:rPr lang="en-US" dirty="0"/>
              <a:t>&gt; gets the element at index in O(1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1"/>
            <a:r>
              <a:rPr lang="en-US" dirty="0" smtClean="0"/>
              <a:t>LinkedList </a:t>
            </a:r>
            <a:r>
              <a:rPr lang="en-US" dirty="0"/>
              <a:t>has 3 different method that returns the element.</a:t>
            </a:r>
          </a:p>
          <a:p>
            <a:pPr lvl="2"/>
            <a:r>
              <a:rPr lang="en-US" dirty="0" smtClean="0"/>
              <a:t>get(int </a:t>
            </a:r>
            <a:r>
              <a:rPr lang="en-US" dirty="0"/>
              <a:t>index) </a:t>
            </a:r>
            <a:r>
              <a:rPr lang="en-US" dirty="0" smtClean="0"/>
              <a:t>– returns </a:t>
            </a:r>
            <a:r>
              <a:rPr lang="en-US" dirty="0"/>
              <a:t>the element at index O(n) time because link list does not provide the indexed retrieval.</a:t>
            </a:r>
          </a:p>
          <a:p>
            <a:pPr lvl="2"/>
            <a:r>
              <a:rPr lang="en-US" dirty="0" err="1" smtClean="0"/>
              <a:t>getFirst</a:t>
            </a:r>
            <a:r>
              <a:rPr lang="en-US" dirty="0"/>
              <a:t>() – returns the first element from the list.</a:t>
            </a:r>
          </a:p>
          <a:p>
            <a:pPr lvl="2"/>
            <a:r>
              <a:rPr lang="en-US" dirty="0" err="1" smtClean="0"/>
              <a:t>getLast</a:t>
            </a:r>
            <a:r>
              <a:rPr lang="en-US" dirty="0"/>
              <a:t>() – returns the last element from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Iteration.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ArrayList&lt;E</a:t>
            </a:r>
            <a:r>
              <a:rPr lang="en-US" dirty="0"/>
              <a:t>&gt; provides 2 iterators. </a:t>
            </a:r>
            <a:r>
              <a:rPr lang="en-US" u="sng" dirty="0">
                <a:hlinkClick r:id="rId2"/>
              </a:rPr>
              <a:t>Iterator&lt;E&gt;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ListIterator&lt;E&gt;</a:t>
            </a:r>
            <a:r>
              <a:rPr lang="en-US" dirty="0"/>
              <a:t>. Study about their </a:t>
            </a:r>
            <a:r>
              <a:rPr lang="en-US" u="sng" dirty="0">
                <a:hlinkClick r:id="rId4"/>
              </a:rPr>
              <a:t>differences here</a:t>
            </a:r>
            <a:r>
              <a:rPr lang="en-US" dirty="0"/>
              <a:t>. Traverse or </a:t>
            </a:r>
            <a:r>
              <a:rPr lang="en-US" u="sng" dirty="0">
                <a:hlinkClick r:id="rId5"/>
              </a:rPr>
              <a:t>iterate ArrayList in 6 different ways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LinkedList&lt;E</a:t>
            </a:r>
            <a:r>
              <a:rPr lang="en-US" dirty="0"/>
              <a:t>&gt; provides 3 iterators. Iterator&lt;E&gt;, ListIterator&lt;E&gt; and </a:t>
            </a:r>
            <a:r>
              <a:rPr lang="en-US" dirty="0" smtClean="0"/>
              <a:t>descendingIterator(). descendingIterator() it </a:t>
            </a:r>
            <a:r>
              <a:rPr lang="en-US" dirty="0"/>
              <a:t>has 3 method of Iterator that works in </a:t>
            </a:r>
            <a:r>
              <a:rPr lang="en-US" dirty="0" smtClean="0"/>
              <a:t>descending </a:t>
            </a:r>
            <a:r>
              <a:rPr lang="en-US" dirty="0"/>
              <a:t>manner i.e. from back to front.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2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Capacity.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ArrayList&lt;E&gt; has initial capacity of 10 elements.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LinkedList&lt;E</a:t>
            </a:r>
            <a:r>
              <a:rPr lang="en-US" dirty="0"/>
              <a:t>&gt; does not define any capacity. It just creates new nodes and appends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3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Memory Overhead.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ArrayList&lt;E&gt; backing array is used to store element at index so memory overhead is </a:t>
            </a:r>
            <a:r>
              <a:rPr lang="en-US" dirty="0" smtClean="0"/>
              <a:t>0 (</a:t>
            </a:r>
            <a:r>
              <a:rPr lang="en-US" dirty="0"/>
              <a:t>zero).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In </a:t>
            </a:r>
            <a:r>
              <a:rPr lang="en-US" dirty="0"/>
              <a:t>LinkedList&lt;E&gt; previous and next links are to be maintained which can be troublesome. So it has memory </a:t>
            </a:r>
            <a:r>
              <a:rPr lang="en-US" dirty="0" smtClean="0"/>
              <a:t>overhead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That’s all folks.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Difference between ArrayList and LinkedList</vt:lpstr>
      <vt:lpstr>1. Implementation difference.</vt:lpstr>
      <vt:lpstr>2. Performance (depends on operation that we perform)</vt:lpstr>
      <vt:lpstr>2. Performance continued.</vt:lpstr>
      <vt:lpstr>2. Performance continued.</vt:lpstr>
      <vt:lpstr>3. Iteration.</vt:lpstr>
      <vt:lpstr>4. Capacity.</vt:lpstr>
      <vt:lpstr>5. Memory Overhead.</vt:lpstr>
      <vt:lpstr>That’s all folks.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Savani</dc:creator>
  <cp:lastModifiedBy>Bharat Savani</cp:lastModifiedBy>
  <cp:revision>52</cp:revision>
  <dcterms:created xsi:type="dcterms:W3CDTF">2016-03-12T07:24:43Z</dcterms:created>
  <dcterms:modified xsi:type="dcterms:W3CDTF">2016-03-13T02:58:37Z</dcterms:modified>
</cp:coreProperties>
</file>