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Century Gothic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CenturyGothic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CenturyGothic-bold.fntdata"/><Relationship Id="rId6" Type="http://schemas.openxmlformats.org/officeDocument/2006/relationships/slide" Target="slides/slide2.xml"/><Relationship Id="rId18" Type="http://schemas.openxmlformats.org/officeDocument/2006/relationships/font" Target="fonts/CenturyGothic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9" name="Google Shape;19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4cbc1299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g124cbc1299b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" name="Google Shape;17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0F486F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2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2"/>
          <p:cNvCxnSpPr/>
          <p:nvPr/>
        </p:nvCxnSpPr>
        <p:spPr>
          <a:xfrm flipH="1">
            <a:off x="6108170" y="91545"/>
            <a:ext cx="6080655" cy="6080655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" name="Google Shape;25;p2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" name="Google Shape;26;p2"/>
          <p:cNvCxnSpPr/>
          <p:nvPr/>
        </p:nvCxnSpPr>
        <p:spPr>
          <a:xfrm flipH="1">
            <a:off x="7335837" y="32278"/>
            <a:ext cx="4852989" cy="4852989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" name="Google Shape;27;p2"/>
          <p:cNvCxnSpPr/>
          <p:nvPr/>
        </p:nvCxnSpPr>
        <p:spPr>
          <a:xfrm flipH="1">
            <a:off x="7845426" y="609601"/>
            <a:ext cx="4343399" cy="4343399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/>
          <p:nvPr>
            <p:ph idx="2" type="pic"/>
          </p:nvPr>
        </p:nvSpPr>
        <p:spPr>
          <a:xfrm>
            <a:off x="685800" y="533400"/>
            <a:ext cx="10818812" cy="31242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Font typeface="Century Gothic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" type="body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2" type="body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idx="1" type="body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" name="Google Shape;104;p14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chemeClr val="lt1"/>
                </a:solidFill>
              </a:defRPr>
            </a:lvl1pPr>
            <a:lvl2pPr indent="-32004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10" name="Google Shape;110;p15"/>
          <p:cNvSpPr txBox="1"/>
          <p:nvPr>
            <p:ph idx="2" type="body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15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5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6"/>
          <p:cNvSpPr txBox="1"/>
          <p:nvPr>
            <p:ph idx="1" type="body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chemeClr val="lt1"/>
                </a:solidFill>
              </a:defRPr>
            </a:lvl1pPr>
            <a:lvl2pPr indent="-32004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19" name="Google Shape;119;p16"/>
          <p:cNvSpPr txBox="1"/>
          <p:nvPr>
            <p:ph idx="2" type="body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0" name="Google Shape;120;p16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6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 rot="5400000">
            <a:off x="3143778" y="-1773767"/>
            <a:ext cx="3615267" cy="8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26" name="Google Shape;126;p17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7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 rot="5400000">
            <a:off x="1943100" y="-571500"/>
            <a:ext cx="5308600" cy="7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32" name="Google Shape;132;p18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8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8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sz="36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2" type="body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4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0" name="Google Shape;50;p6"/>
          <p:cNvSpPr txBox="1"/>
          <p:nvPr>
            <p:ph idx="2" type="body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3" type="body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4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2" name="Google Shape;52;p6"/>
          <p:cNvSpPr txBox="1"/>
          <p:nvPr>
            <p:ph idx="4" type="body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" type="body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9" name="Google Shape;69;p9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/>
          <p:nvPr>
            <p:ph idx="2" type="pic"/>
          </p:nvPr>
        </p:nvSpPr>
        <p:spPr>
          <a:xfrm>
            <a:off x="989012" y="914400"/>
            <a:ext cx="3280974" cy="45720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6" name="Google Shape;76;p10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" name="Google Shape;7;p1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" name="Google Shape;9;p1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" name="Google Shape;10;p1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" name="Google Shape;11;p1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" name="Google Shape;12;p1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idx="1" type="subTitle"/>
          </p:nvPr>
        </p:nvSpPr>
        <p:spPr>
          <a:xfrm>
            <a:off x="684212" y="2537138"/>
            <a:ext cx="6400800" cy="3254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Book Recommender System</a:t>
            </a:r>
            <a:endParaRPr sz="3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684212" y="685800"/>
            <a:ext cx="10520408" cy="54187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			</a:t>
            </a: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&amp; A: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Q1) What’s the source of data?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 for training is provided by the client in multiple batches and each batch contain multiple files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2) What was the type of data?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 data was the combination of numerical and Categorical values.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3) What’s the complete flow you followed in this Project?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Refer slide 4</a:t>
            </a:r>
            <a:r>
              <a:rPr baseline="30000"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better Understanding 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684211" y="685800"/>
            <a:ext cx="11074199" cy="63074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4) </a:t>
            </a: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logs are managed?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We are using different logs as per the steps that we follow in   validation and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modeling like File validation log , Data Insertion ,Model Training log , prediction log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6) What techniques were you using for data pre-processing?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Removing unwanted attributes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Visualizing  relation of independent variables with each other and output variables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Cleaning data and imputing if null values are present.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NLP operations</a:t>
            </a:r>
            <a:endParaRPr/>
          </a:p>
          <a:p>
            <a:pPr indent="-194309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684212" y="685800"/>
            <a:ext cx="10765106" cy="59339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7) How training was done or what models were used?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 slide no 8 and 9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8) How Recommendation was done?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Recommendation</a:t>
            </a: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was done by calculating </a:t>
            </a: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cosine</a:t>
            </a: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distance of tags vectors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684211" y="685800"/>
            <a:ext cx="11125715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9) What are the different stages of deployment?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4310" lvl="0" marL="2857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After testing the application, deployed on heroku, with setting up cassandra drivers and all required package on server by specifying requirement.txt in project.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684212" y="685799"/>
            <a:ext cx="8534400" cy="54574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					</a:t>
            </a:r>
            <a:r>
              <a:rPr b="1" lang="en-US"/>
              <a:t>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Objective: 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 book </a:t>
            </a: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recommender</a:t>
            </a: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machine learning application, that can </a:t>
            </a: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</a:t>
            </a: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books to the users according to their interest.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Benefits: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can make more </a:t>
            </a: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choices</a:t>
            </a: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 reading the books.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Enhance user experience in searching and exploring of books.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1841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684212" y="685800"/>
            <a:ext cx="85344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Sharing Agreement 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 file name (ex fraudDetection_20062021_101010)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Length of date stamp(8 digits)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Length of time stamp(6 digits)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Columns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Column names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Column data type</a:t>
            </a:r>
            <a:endParaRPr/>
          </a:p>
          <a:p>
            <a:pPr indent="-1841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t/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684212" y="685800"/>
            <a:ext cx="8534400" cy="20587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8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Admin Architecture</a:t>
            </a:r>
            <a:endParaRPr/>
          </a:p>
          <a:p>
            <a:pPr indent="-1841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1841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075" y="1721296"/>
            <a:ext cx="10262371" cy="3808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684212" y="685800"/>
            <a:ext cx="8534400" cy="20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8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Homepage </a:t>
            </a: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endParaRPr/>
          </a:p>
          <a:p>
            <a:pPr indent="-1841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1841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97100"/>
            <a:ext cx="11887201" cy="2653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703937" y="912750"/>
            <a:ext cx="8534400" cy="601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Validation and Data Transformation 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Null values in columns - replace null values to empty string  and store it into database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/>
              <a:buChar char="⮚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Before Training apply stemming on dataset, so model will train reliably. Ex: `dancing`, `danced` will be converted to `danc`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/>
              <a:buChar char="⮚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Before Training remove stop words like `and`,`the` so model training accuracy can be increase. 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684212" y="685800"/>
            <a:ext cx="8534400" cy="5367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Insertion in Database: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Cassandra database is used for data operation.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/>
              <a:buChar char="⮚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Admin can modify data by uploading csv file with appropriate structure.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/>
              <a:buChar char="⮚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training and recommendation will use data which are inserted in database.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684211" y="103032"/>
            <a:ext cx="11009805" cy="6426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Training: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Export from Db :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Make dataframe by selecting data from database.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Preprocessing   </a:t>
            </a:r>
            <a:endParaRPr/>
          </a:p>
          <a:p>
            <a:pPr indent="-285750" lvl="2" marL="12001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▪"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have already handle null values when insert data in database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2" marL="12001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▪"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tags from required features..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8610" lvl="2" marL="12001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▪"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Applying</a:t>
            </a: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NLP operation on tags describe above. 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684212" y="685800"/>
            <a:ext cx="8534400" cy="53801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Vectorization</a:t>
            </a: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2" marL="9144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vectorization method use for building Machine Learning Model.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2" marL="9144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⮚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Cosine</a:t>
            </a: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Similarity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are building model such a way that, model can represent cosine similarity for all data.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⮚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Recommendation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User will input book data, and system will recommend books based on 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model.   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2" marL="91440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2" marL="9144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2" marL="9144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2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2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ce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