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01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FA9C"/>
    <a:srgbClr val="CFD5EA"/>
    <a:srgbClr val="A1A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55" autoAdjust="0"/>
  </p:normalViewPr>
  <p:slideViewPr>
    <p:cSldViewPr snapToGrid="0">
      <p:cViewPr varScale="1">
        <p:scale>
          <a:sx n="59" d="100"/>
          <a:sy n="59" d="100"/>
        </p:scale>
        <p:origin x="84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1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91C2874-BD92-5F90-C3D1-0601FA084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CA437E0-5FA1-6EC3-0E77-1605A900D0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C3A1A-7988-4025-9139-7FA2CF241FEE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F0B21F-59C8-258D-5519-BF7C73E9F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776559-97D5-29AB-B1B4-B10C3CB216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99EE-7CF8-42E4-A372-27BBEF74F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14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CE45A-08DE-45B7-8A30-3A2066755FA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8540B-06D7-4165-AF89-F2CF113F9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183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1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3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89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6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4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1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8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1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266E-959E-4934-9F6E-366B7C1575EC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1473-74B3-419F-8F49-FBBD87087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914400"/>
          </a:xfrm>
          <a:gradFill>
            <a:gsLst>
              <a:gs pos="0">
                <a:srgbClr val="002060"/>
              </a:gs>
              <a:gs pos="100000">
                <a:srgbClr val="800000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</a:pPr>
            <a:r>
              <a:rPr lang="en-US" sz="2800" b="1" u="sng" dirty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  <a:sym typeface="Arial"/>
              </a:rPr>
              <a:t>NOAI </a:t>
            </a:r>
            <a:r>
              <a:rPr lang="en-US" sz="2800" b="1" u="sng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  <a:sym typeface="Arial"/>
              </a:rPr>
              <a:t>ORG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14546" y="1038198"/>
            <a:ext cx="4714908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Lt Gen </a:t>
            </a:r>
            <a:r>
              <a:rPr lang="en-IN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 K Ramesh, SM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President</a:t>
            </a:r>
            <a:r>
              <a:rPr kumimoji="0" lang="en-IN" sz="18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NOAI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7458" y="2263714"/>
            <a:ext cx="328908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Brig </a:t>
            </a:r>
            <a:r>
              <a:rPr lang="en-IN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 S </a:t>
            </a:r>
            <a:r>
              <a:rPr lang="en-IN" b="1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Kanwar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Vice 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President NOAI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6159" y="3550560"/>
            <a:ext cx="2971800" cy="646331"/>
          </a:xfrm>
          <a:prstGeom prst="rect">
            <a:avLst/>
          </a:prstGeom>
          <a:solidFill>
            <a:srgbClr val="0033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Col </a:t>
            </a:r>
            <a:r>
              <a:rPr lang="en-IN" b="1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Pallav</a:t>
            </a:r>
            <a:r>
              <a:rPr lang="en-IN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Sud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Exec Vice President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66159" y="4820976"/>
            <a:ext cx="2971800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Lt Col </a:t>
            </a:r>
            <a:r>
              <a:rPr lang="en-IN" b="1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Nikesh</a:t>
            </a:r>
            <a:r>
              <a:rPr lang="en-IN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 err="1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Sherekar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Secy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NOAI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F3C7168E-AFAA-8F0B-211E-D73B91C47E6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571999" y="1684529"/>
            <a:ext cx="1" cy="58215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B0464A7-BEB6-18CF-E834-9E7B6FB5A5D4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571998" y="2910045"/>
            <a:ext cx="1" cy="643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B0464A7-BEB6-18CF-E834-9E7B6FB5A5D4}"/>
              </a:ext>
            </a:extLst>
          </p:cNvPr>
          <p:cNvCxnSpPr>
            <a:cxnSpLocks/>
          </p:cNvCxnSpPr>
          <p:nvPr/>
        </p:nvCxnSpPr>
        <p:spPr>
          <a:xfrm flipH="1">
            <a:off x="4546240" y="4196891"/>
            <a:ext cx="1" cy="643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B0464A7-BEB6-18CF-E834-9E7B6FB5A5D4}"/>
              </a:ext>
            </a:extLst>
          </p:cNvPr>
          <p:cNvCxnSpPr>
            <a:cxnSpLocks/>
          </p:cNvCxnSpPr>
          <p:nvPr/>
        </p:nvCxnSpPr>
        <p:spPr>
          <a:xfrm flipH="1">
            <a:off x="4546239" y="5460830"/>
            <a:ext cx="1" cy="643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60339" y="6097719"/>
            <a:ext cx="2971800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Treasurer NOAI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759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NOAI ORG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2022-06-30T01:26:46Z</dcterms:created>
  <dcterms:modified xsi:type="dcterms:W3CDTF">2025-04-26T07:27:07Z</dcterms:modified>
  <cp:contentStatus/>
</cp:coreProperties>
</file>