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turnRateAnalysis_17489960892970/TotalReturnsxSalesSub-Cat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71D2D9A-9649-4275-B9D3-CD2755CBFB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Return Rate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A0540B-8E6B-4597-ADCE-10E9155AB2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6/11/2025 1:26:23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Return Behavior Across Categories, Customers, and Regions2" id="10" name="slide10">
            <a:extLst>
              <a:ext uri="{FF2B5EF4-FFF2-40B4-BE49-F238E27FC236}">
                <a16:creationId xmlns:a16="http://schemas.microsoft.com/office/drawing/2014/main" id="{3D12E554-3D45-43C0-A552-B0E7C886A7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Return Behavior Across Categories, Customers, and Regions3" id="11" name="slide11">
            <a:extLst>
              <a:ext uri="{FF2B5EF4-FFF2-40B4-BE49-F238E27FC236}">
                <a16:creationId xmlns:a16="http://schemas.microsoft.com/office/drawing/2014/main" id="{3D4509AA-BE64-4346-8A6F-6E229D95CE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Return Behavior Across Categories, Customers, and Regions4" id="12" name="slide12">
            <a:extLst>
              <a:ext uri="{FF2B5EF4-FFF2-40B4-BE49-F238E27FC236}">
                <a16:creationId xmlns:a16="http://schemas.microsoft.com/office/drawing/2014/main" id="{3AF88EF1-7D26-4204-9050-FB50B25319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Return Behavior Across Categories, Customers, and Regions5" id="13" name="slide13">
            <a:extLst>
              <a:ext uri="{FF2B5EF4-FFF2-40B4-BE49-F238E27FC236}">
                <a16:creationId xmlns:a16="http://schemas.microsoft.com/office/drawing/2014/main" id="{5A182C52-26EC-47BB-BC9A-280729A50C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Return Behavior Across Categories, Customers, and Regions6" id="14" name="slide14">
            <a:extLst>
              <a:ext uri="{FF2B5EF4-FFF2-40B4-BE49-F238E27FC236}">
                <a16:creationId xmlns:a16="http://schemas.microsoft.com/office/drawing/2014/main" id="{BAC708CF-CABF-4E75-A4BE-6D3A37A6855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Return Behavior Across Categories, Customers, and Regions7" id="15" name="slide15">
            <a:extLst>
              <a:ext uri="{FF2B5EF4-FFF2-40B4-BE49-F238E27FC236}">
                <a16:creationId xmlns:a16="http://schemas.microsoft.com/office/drawing/2014/main" id="{0793CBF1-F361-46AA-8B0E-7F0C1A578A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turns x Sales / Sub-Cat" id="2" name="slide2">
            <a:extLst>
              <a:ext uri="{FF2B5EF4-FFF2-40B4-BE49-F238E27FC236}">
                <a16:creationId xmlns:a16="http://schemas.microsoft.com/office/drawing/2014/main" id="{B107995A-BA4D-471B-8119-66F11008B1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32" y="0"/>
            <a:ext cx="7613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eturn Rate x Category" id="3" name="slide3">
            <a:extLst>
              <a:ext uri="{FF2B5EF4-FFF2-40B4-BE49-F238E27FC236}">
                <a16:creationId xmlns:a16="http://schemas.microsoft.com/office/drawing/2014/main" id="{4C47AF51-FB71-4EF0-8FAA-BE17311E29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04" y="0"/>
            <a:ext cx="2697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eturn Rate x Customer" id="4" name="slide4">
            <a:extLst>
              <a:ext uri="{FF2B5EF4-FFF2-40B4-BE49-F238E27FC236}">
                <a16:creationId xmlns:a16="http://schemas.microsoft.com/office/drawing/2014/main" id="{E2C31B3E-8BD9-488D-B090-7B0D71AC02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1102"/>
            <a:ext cx="12192000" cy="75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eturn Rate x State" id="5" name="slide5">
            <a:extLst>
              <a:ext uri="{FF2B5EF4-FFF2-40B4-BE49-F238E27FC236}">
                <a16:creationId xmlns:a16="http://schemas.microsoft.com/office/drawing/2014/main" id="{12D1EB13-AFDA-4A6A-835B-C7817491FF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57" y="0"/>
            <a:ext cx="9068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eturn Rate x Month" id="6" name="slide6">
            <a:extLst>
              <a:ext uri="{FF2B5EF4-FFF2-40B4-BE49-F238E27FC236}">
                <a16:creationId xmlns:a16="http://schemas.microsoft.com/office/drawing/2014/main" id="{0A9DA242-4AD4-4ADA-B611-6937E8D647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973" y="0"/>
            <a:ext cx="5382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Return Rate x State / Category" id="7" name="slide7">
            <a:extLst>
              <a:ext uri="{FF2B5EF4-FFF2-40B4-BE49-F238E27FC236}">
                <a16:creationId xmlns:a16="http://schemas.microsoft.com/office/drawing/2014/main" id="{B3A49422-A4E0-468B-AB90-19F2C6AA7E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75" y="0"/>
            <a:ext cx="8196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Metrics by Returns " id="8" name="slide8">
            <a:extLst>
              <a:ext uri="{FF2B5EF4-FFF2-40B4-BE49-F238E27FC236}">
                <a16:creationId xmlns:a16="http://schemas.microsoft.com/office/drawing/2014/main" id="{B4E81C03-1930-46AA-81ED-267409B8C1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09" y="0"/>
            <a:ext cx="914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standing Return Behavior Across Categories, Customers, and Regions1" id="9" name="slide9">
            <a:extLst>
              <a:ext uri="{FF2B5EF4-FFF2-40B4-BE49-F238E27FC236}">
                <a16:creationId xmlns:a16="http://schemas.microsoft.com/office/drawing/2014/main" id="{48012B5D-16CA-4791-8ABD-3D9D7E095F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2025-06-11T13:26:33Z</dcterms:created>
  <dcterms:modified xsi:type="dcterms:W3CDTF">2025-06-11T13:26:33Z</dcterms:modified>
</cp:coreProperties>
</file>