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6576000" cy="27432000"/>
  <p:notesSz cx="6985000" cy="92837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 d="100"/>
          <a:sy n="16" d="100"/>
        </p:scale>
        <p:origin x="97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64375" y="696275"/>
            <a:ext cx="4656874" cy="3481374"/>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98500" y="4409750"/>
            <a:ext cx="5588000" cy="4177649"/>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00717419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txBox="1">
            <a:spLocks noGrp="1"/>
          </p:cNvSpPr>
          <p:nvPr>
            <p:ph type="body" idx="1"/>
          </p:nvPr>
        </p:nvSpPr>
        <p:spPr>
          <a:xfrm>
            <a:off x="698400" y="4409639"/>
            <a:ext cx="5585399" cy="4175279"/>
          </a:xfrm>
          <a:prstGeom prst="rect">
            <a:avLst/>
          </a:prstGeom>
          <a:noFill/>
          <a:ln>
            <a:noFill/>
          </a:ln>
        </p:spPr>
        <p:txBody>
          <a:bodyPr lIns="92875" tIns="46425" rIns="92875" bIns="46425" anchor="t" anchorCtr="0">
            <a:noAutofit/>
          </a:bodyPr>
          <a:lstStyle/>
          <a:p>
            <a:pPr lvl="0" rtl="0">
              <a:spcBef>
                <a:spcPts val="0"/>
              </a:spcBef>
              <a:buSzPct val="33333"/>
              <a:buNone/>
            </a:pPr>
            <a:r>
              <a:rPr lang="en-US" sz="3300">
                <a:solidFill>
                  <a:schemeClr val="dk1"/>
                </a:solidFill>
              </a:rPr>
              <a:t>possible figures: </a:t>
            </a:r>
          </a:p>
          <a:p>
            <a:pPr lvl="0" rtl="0">
              <a:spcBef>
                <a:spcPts val="0"/>
              </a:spcBef>
              <a:buClr>
                <a:schemeClr val="dk1"/>
              </a:buClr>
              <a:buSzPct val="33333"/>
              <a:buFont typeface="Arial"/>
              <a:buNone/>
            </a:pPr>
            <a:r>
              <a:rPr lang="en-US" sz="3300">
                <a:solidFill>
                  <a:schemeClr val="dk1"/>
                </a:solidFill>
              </a:rPr>
              <a:t>more reconstructions</a:t>
            </a:r>
          </a:p>
          <a:p>
            <a:pPr lvl="0" rtl="0">
              <a:spcBef>
                <a:spcPts val="0"/>
              </a:spcBef>
              <a:buClr>
                <a:schemeClr val="dk1"/>
              </a:buClr>
              <a:buSzPct val="33333"/>
              <a:buFont typeface="Arial"/>
              <a:buNone/>
            </a:pPr>
            <a:r>
              <a:rPr lang="en-US" sz="3300">
                <a:solidFill>
                  <a:schemeClr val="dk1"/>
                </a:solidFill>
              </a:rPr>
              <a:t>more predictions</a:t>
            </a:r>
          </a:p>
          <a:p>
            <a:pPr lvl="0" rtl="0">
              <a:spcBef>
                <a:spcPts val="0"/>
              </a:spcBef>
              <a:buClr>
                <a:schemeClr val="dk1"/>
              </a:buClr>
              <a:buSzPct val="33333"/>
              <a:buFont typeface="Arial"/>
              <a:buNone/>
            </a:pPr>
            <a:r>
              <a:rPr lang="en-US" sz="3300">
                <a:solidFill>
                  <a:schemeClr val="dk1"/>
                </a:solidFill>
              </a:rPr>
              <a:t>energy function</a:t>
            </a:r>
          </a:p>
        </p:txBody>
      </p:sp>
      <p:sp>
        <p:nvSpPr>
          <p:cNvPr id="52" name="Shape 52"/>
          <p:cNvSpPr/>
          <p:nvPr/>
        </p:nvSpPr>
        <p:spPr>
          <a:xfrm>
            <a:off x="3956400" y="8817839"/>
            <a:ext cx="3024359" cy="461520"/>
          </a:xfrm>
          <a:prstGeom prst="rect">
            <a:avLst/>
          </a:prstGeom>
          <a:noFill/>
          <a:ln>
            <a:noFill/>
          </a:ln>
        </p:spPr>
        <p:txBody>
          <a:bodyPr lIns="92875" tIns="46425" rIns="92875" bIns="46425" anchor="b" anchorCtr="0">
            <a:noAutofit/>
          </a:bodyPr>
          <a:lstStyle/>
          <a:p>
            <a:pPr marL="0" marR="0" lvl="0" indent="0" algn="r" rtl="0">
              <a:lnSpc>
                <a:spcPct val="100000"/>
              </a:lnSpc>
              <a:spcBef>
                <a:spcPts val="0"/>
              </a:spcBef>
              <a:buSzPct val="25000"/>
              <a:buNone/>
            </a:pPr>
            <a:fld id="{00000000-1234-1234-1234-123412341234}" type="slidenum">
              <a:rPr lang="en-US" sz="1200" b="0" strike="noStrike">
                <a:solidFill>
                  <a:srgbClr val="000000"/>
                </a:solidFill>
                <a:latin typeface="Arial"/>
                <a:ea typeface="Arial"/>
                <a:cs typeface="Arial"/>
                <a:sym typeface="Arial"/>
              </a:rPr>
              <a:t>1</a:t>
            </a:fld>
            <a:endParaRPr lang="en-US" sz="1200" b="0" strike="noStrike">
              <a:solidFill>
                <a:srgbClr val="000000"/>
              </a:solidFill>
              <a:latin typeface="Arial"/>
              <a:ea typeface="Arial"/>
              <a:cs typeface="Arial"/>
              <a:sym typeface="Arial"/>
            </a:endParaRPr>
          </a:p>
        </p:txBody>
      </p:sp>
      <p:sp>
        <p:nvSpPr>
          <p:cNvPr id="53" name="Shape 53"/>
          <p:cNvSpPr/>
          <p:nvPr/>
        </p:nvSpPr>
        <p:spPr>
          <a:xfrm>
            <a:off x="3956400" y="0"/>
            <a:ext cx="3024359" cy="461520"/>
          </a:xfrm>
          <a:prstGeom prst="rect">
            <a:avLst/>
          </a:prstGeom>
          <a:noFill/>
          <a:ln>
            <a:noFill/>
          </a:ln>
        </p:spPr>
        <p:txBody>
          <a:bodyPr lIns="92875" tIns="46425" rIns="92875" bIns="46425" anchor="t" anchorCtr="0">
            <a:noAutofit/>
          </a:bodyPr>
          <a:lstStyle/>
          <a:p>
            <a:pPr marL="0" marR="0" lvl="0" indent="0" algn="r" rtl="0">
              <a:lnSpc>
                <a:spcPct val="100000"/>
              </a:lnSpc>
              <a:spcBef>
                <a:spcPts val="0"/>
              </a:spcBef>
              <a:buSzPct val="25000"/>
              <a:buNone/>
            </a:pPr>
            <a:r>
              <a:rPr lang="en-US" sz="1200" b="0" strike="noStrike">
                <a:solidFill>
                  <a:srgbClr val="000000"/>
                </a:solidFill>
                <a:latin typeface="Arial"/>
                <a:ea typeface="Arial"/>
                <a:cs typeface="Arial"/>
                <a:sym typeface="Arial"/>
              </a:rPr>
              <a:t>8/27/2008 Update</a:t>
            </a:r>
          </a:p>
        </p:txBody>
      </p:sp>
      <p:sp>
        <p:nvSpPr>
          <p:cNvPr id="54" name="Shape 54"/>
          <p:cNvSpPr/>
          <p:nvPr/>
        </p:nvSpPr>
        <p:spPr>
          <a:xfrm>
            <a:off x="0" y="8817839"/>
            <a:ext cx="3024359" cy="461520"/>
          </a:xfrm>
          <a:prstGeom prst="rect">
            <a:avLst/>
          </a:prstGeom>
          <a:noFill/>
          <a:ln>
            <a:noFill/>
          </a:ln>
        </p:spPr>
        <p:txBody>
          <a:bodyPr lIns="92875" tIns="46425" rIns="92875" bIns="46425" anchor="b" anchorCtr="0">
            <a:noAutofit/>
          </a:bodyPr>
          <a:lstStyle/>
          <a:p>
            <a:pPr marL="0" marR="0" lvl="0" indent="0" algn="l" rtl="0">
              <a:lnSpc>
                <a:spcPct val="100000"/>
              </a:lnSpc>
              <a:spcBef>
                <a:spcPts val="0"/>
              </a:spcBef>
              <a:buSzPct val="25000"/>
              <a:buNone/>
            </a:pPr>
            <a:r>
              <a:rPr lang="en-US" sz="1200" b="0" strike="noStrike">
                <a:solidFill>
                  <a:srgbClr val="000000"/>
                </a:solidFill>
                <a:latin typeface="Arial"/>
                <a:ea typeface="Arial"/>
                <a:cs typeface="Arial"/>
                <a:sym typeface="Arial"/>
              </a:rPr>
              <a:t>Jan Bush 3-6280</a:t>
            </a:r>
          </a:p>
        </p:txBody>
      </p:sp>
      <p:sp>
        <p:nvSpPr>
          <p:cNvPr id="55" name="Shape 55"/>
          <p:cNvSpPr/>
          <p:nvPr/>
        </p:nvSpPr>
        <p:spPr>
          <a:xfrm>
            <a:off x="0" y="0"/>
            <a:ext cx="3024359" cy="461520"/>
          </a:xfrm>
          <a:prstGeom prst="rect">
            <a:avLst/>
          </a:prstGeom>
          <a:noFill/>
          <a:ln>
            <a:noFill/>
          </a:ln>
        </p:spPr>
        <p:txBody>
          <a:bodyPr lIns="92875" tIns="46425" rIns="92875" bIns="46425" anchor="t" anchorCtr="0">
            <a:noAutofit/>
          </a:bodyPr>
          <a:lstStyle/>
          <a:p>
            <a:pPr marL="0" marR="0" lvl="0" indent="0" algn="l" rtl="0">
              <a:lnSpc>
                <a:spcPct val="100000"/>
              </a:lnSpc>
              <a:spcBef>
                <a:spcPts val="0"/>
              </a:spcBef>
              <a:buSzPct val="25000"/>
              <a:buNone/>
            </a:pPr>
            <a:r>
              <a:rPr lang="en-US" sz="1200" b="0" strike="noStrike">
                <a:solidFill>
                  <a:srgbClr val="000000"/>
                </a:solidFill>
                <a:latin typeface="Arial"/>
                <a:ea typeface="Arial"/>
                <a:cs typeface="Arial"/>
                <a:sym typeface="Arial"/>
              </a:rPr>
              <a:t>SAB Poster Prep Information for Content</a:t>
            </a:r>
          </a:p>
        </p:txBody>
      </p:sp>
      <p:sp>
        <p:nvSpPr>
          <p:cNvPr id="56" name="Shape 56"/>
          <p:cNvSpPr>
            <a:spLocks noGrp="1" noRot="1" noChangeAspect="1"/>
          </p:cNvSpPr>
          <p:nvPr>
            <p:ph type="sldImg" idx="2"/>
          </p:nvPr>
        </p:nvSpPr>
        <p:spPr>
          <a:xfrm>
            <a:off x="1171575" y="696913"/>
            <a:ext cx="4641850" cy="34813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1594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1246833" y="3971066"/>
            <a:ext cx="34082400" cy="10947299"/>
          </a:xfrm>
          <a:prstGeom prst="rect">
            <a:avLst/>
          </a:prstGeom>
        </p:spPr>
        <p:txBody>
          <a:bodyPr lIns="406325" tIns="406325" rIns="406325" bIns="406325" anchor="b" anchorCtr="0"/>
          <a:lstStyle>
            <a:lvl1pPr lvl="0" algn="ctr">
              <a:spcBef>
                <a:spcPts val="0"/>
              </a:spcBef>
              <a:buSzPct val="100000"/>
              <a:defRPr sz="23100"/>
            </a:lvl1pPr>
            <a:lvl2pPr lvl="1" algn="ctr">
              <a:spcBef>
                <a:spcPts val="0"/>
              </a:spcBef>
              <a:buSzPct val="100000"/>
              <a:defRPr sz="23100"/>
            </a:lvl2pPr>
            <a:lvl3pPr lvl="2" algn="ctr">
              <a:spcBef>
                <a:spcPts val="0"/>
              </a:spcBef>
              <a:buSzPct val="100000"/>
              <a:defRPr sz="23100"/>
            </a:lvl3pPr>
            <a:lvl4pPr lvl="3" algn="ctr">
              <a:spcBef>
                <a:spcPts val="0"/>
              </a:spcBef>
              <a:buSzPct val="100000"/>
              <a:defRPr sz="23100"/>
            </a:lvl4pPr>
            <a:lvl5pPr lvl="4" algn="ctr">
              <a:spcBef>
                <a:spcPts val="0"/>
              </a:spcBef>
              <a:buSzPct val="100000"/>
              <a:defRPr sz="23100"/>
            </a:lvl5pPr>
            <a:lvl6pPr lvl="5" algn="ctr">
              <a:spcBef>
                <a:spcPts val="0"/>
              </a:spcBef>
              <a:buSzPct val="100000"/>
              <a:defRPr sz="23100"/>
            </a:lvl6pPr>
            <a:lvl7pPr lvl="6" algn="ctr">
              <a:spcBef>
                <a:spcPts val="0"/>
              </a:spcBef>
              <a:buSzPct val="100000"/>
              <a:defRPr sz="23100"/>
            </a:lvl7pPr>
            <a:lvl8pPr lvl="7" algn="ctr">
              <a:spcBef>
                <a:spcPts val="0"/>
              </a:spcBef>
              <a:buSzPct val="100000"/>
              <a:defRPr sz="23100"/>
            </a:lvl8pPr>
            <a:lvl9pPr lvl="8" algn="ctr">
              <a:spcBef>
                <a:spcPts val="0"/>
              </a:spcBef>
              <a:buSzPct val="100000"/>
              <a:defRPr sz="23100"/>
            </a:lvl9pPr>
          </a:lstStyle>
          <a:p>
            <a:endParaRPr/>
          </a:p>
        </p:txBody>
      </p:sp>
      <p:sp>
        <p:nvSpPr>
          <p:cNvPr id="11" name="Shape 11"/>
          <p:cNvSpPr txBox="1">
            <a:spLocks noGrp="1"/>
          </p:cNvSpPr>
          <p:nvPr>
            <p:ph type="subTitle" idx="1"/>
          </p:nvPr>
        </p:nvSpPr>
        <p:spPr>
          <a:xfrm>
            <a:off x="1246800" y="15115333"/>
            <a:ext cx="34082400" cy="4227300"/>
          </a:xfrm>
          <a:prstGeom prst="rect">
            <a:avLst/>
          </a:prstGeom>
        </p:spPr>
        <p:txBody>
          <a:bodyPr lIns="406325" tIns="406325" rIns="406325" bIns="406325" anchor="t" anchorCtr="0"/>
          <a:lstStyle>
            <a:lvl1pPr lvl="0" algn="ctr">
              <a:lnSpc>
                <a:spcPct val="100000"/>
              </a:lnSpc>
              <a:spcBef>
                <a:spcPts val="0"/>
              </a:spcBef>
              <a:spcAft>
                <a:spcPts val="0"/>
              </a:spcAft>
              <a:buSzPct val="100000"/>
              <a:buNone/>
              <a:defRPr sz="12400"/>
            </a:lvl1pPr>
            <a:lvl2pPr lvl="1" algn="ctr">
              <a:lnSpc>
                <a:spcPct val="100000"/>
              </a:lnSpc>
              <a:spcBef>
                <a:spcPts val="0"/>
              </a:spcBef>
              <a:spcAft>
                <a:spcPts val="0"/>
              </a:spcAft>
              <a:buSzPct val="100000"/>
              <a:buNone/>
              <a:defRPr sz="12400"/>
            </a:lvl2pPr>
            <a:lvl3pPr lvl="2" algn="ctr">
              <a:lnSpc>
                <a:spcPct val="100000"/>
              </a:lnSpc>
              <a:spcBef>
                <a:spcPts val="0"/>
              </a:spcBef>
              <a:spcAft>
                <a:spcPts val="0"/>
              </a:spcAft>
              <a:buSzPct val="100000"/>
              <a:buNone/>
              <a:defRPr sz="12400"/>
            </a:lvl3pPr>
            <a:lvl4pPr lvl="3" algn="ctr">
              <a:lnSpc>
                <a:spcPct val="100000"/>
              </a:lnSpc>
              <a:spcBef>
                <a:spcPts val="0"/>
              </a:spcBef>
              <a:spcAft>
                <a:spcPts val="0"/>
              </a:spcAft>
              <a:buSzPct val="100000"/>
              <a:buNone/>
              <a:defRPr sz="12400"/>
            </a:lvl4pPr>
            <a:lvl5pPr lvl="4" algn="ctr">
              <a:lnSpc>
                <a:spcPct val="100000"/>
              </a:lnSpc>
              <a:spcBef>
                <a:spcPts val="0"/>
              </a:spcBef>
              <a:spcAft>
                <a:spcPts val="0"/>
              </a:spcAft>
              <a:buSzPct val="100000"/>
              <a:buNone/>
              <a:defRPr sz="12400"/>
            </a:lvl5pPr>
            <a:lvl6pPr lvl="5" algn="ctr">
              <a:lnSpc>
                <a:spcPct val="100000"/>
              </a:lnSpc>
              <a:spcBef>
                <a:spcPts val="0"/>
              </a:spcBef>
              <a:spcAft>
                <a:spcPts val="0"/>
              </a:spcAft>
              <a:buSzPct val="100000"/>
              <a:buNone/>
              <a:defRPr sz="12400"/>
            </a:lvl6pPr>
            <a:lvl7pPr lvl="6" algn="ctr">
              <a:lnSpc>
                <a:spcPct val="100000"/>
              </a:lnSpc>
              <a:spcBef>
                <a:spcPts val="0"/>
              </a:spcBef>
              <a:spcAft>
                <a:spcPts val="0"/>
              </a:spcAft>
              <a:buSzPct val="100000"/>
              <a:buNone/>
              <a:defRPr sz="12400"/>
            </a:lvl7pPr>
            <a:lvl8pPr lvl="7" algn="ctr">
              <a:lnSpc>
                <a:spcPct val="100000"/>
              </a:lnSpc>
              <a:spcBef>
                <a:spcPts val="0"/>
              </a:spcBef>
              <a:spcAft>
                <a:spcPts val="0"/>
              </a:spcAft>
              <a:buSzPct val="100000"/>
              <a:buNone/>
              <a:defRPr sz="12400"/>
            </a:lvl8pPr>
            <a:lvl9pPr lvl="8" algn="ctr">
              <a:lnSpc>
                <a:spcPct val="100000"/>
              </a:lnSpc>
              <a:spcBef>
                <a:spcPts val="0"/>
              </a:spcBef>
              <a:spcAft>
                <a:spcPts val="0"/>
              </a:spcAft>
              <a:buSzPct val="100000"/>
              <a:buNone/>
              <a:defRPr sz="12400"/>
            </a:lvl9pPr>
          </a:lstStyle>
          <a:p>
            <a:endParaRPr/>
          </a:p>
        </p:txBody>
      </p:sp>
      <p:sp>
        <p:nvSpPr>
          <p:cNvPr id="12" name="Shape 12"/>
          <p:cNvSpPr txBox="1">
            <a:spLocks noGrp="1"/>
          </p:cNvSpPr>
          <p:nvPr>
            <p:ph type="sldNum" idx="12"/>
          </p:nvPr>
        </p:nvSpPr>
        <p:spPr>
          <a:xfrm>
            <a:off x="33889831" y="24870489"/>
            <a:ext cx="2194800" cy="2099100"/>
          </a:xfrm>
          <a:prstGeom prst="rect">
            <a:avLst/>
          </a:prstGeom>
        </p:spPr>
        <p:txBody>
          <a:bodyPr lIns="406325" tIns="406325" rIns="406325" bIns="4063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246800" y="5899333"/>
            <a:ext cx="34082400" cy="10472100"/>
          </a:xfrm>
          <a:prstGeom prst="rect">
            <a:avLst/>
          </a:prstGeom>
        </p:spPr>
        <p:txBody>
          <a:bodyPr lIns="406325" tIns="406325" rIns="406325" bIns="406325" anchor="b" anchorCtr="0"/>
          <a:lstStyle>
            <a:lvl1pPr lvl="0" algn="ctr">
              <a:spcBef>
                <a:spcPts val="0"/>
              </a:spcBef>
              <a:buSzPct val="100000"/>
              <a:defRPr sz="53300"/>
            </a:lvl1pPr>
            <a:lvl2pPr lvl="1" algn="ctr">
              <a:spcBef>
                <a:spcPts val="0"/>
              </a:spcBef>
              <a:buSzPct val="100000"/>
              <a:defRPr sz="53300"/>
            </a:lvl2pPr>
            <a:lvl3pPr lvl="2" algn="ctr">
              <a:spcBef>
                <a:spcPts val="0"/>
              </a:spcBef>
              <a:buSzPct val="100000"/>
              <a:defRPr sz="53300"/>
            </a:lvl3pPr>
            <a:lvl4pPr lvl="3" algn="ctr">
              <a:spcBef>
                <a:spcPts val="0"/>
              </a:spcBef>
              <a:buSzPct val="100000"/>
              <a:defRPr sz="53300"/>
            </a:lvl4pPr>
            <a:lvl5pPr lvl="4" algn="ctr">
              <a:spcBef>
                <a:spcPts val="0"/>
              </a:spcBef>
              <a:buSzPct val="100000"/>
              <a:defRPr sz="53300"/>
            </a:lvl5pPr>
            <a:lvl6pPr lvl="5" algn="ctr">
              <a:spcBef>
                <a:spcPts val="0"/>
              </a:spcBef>
              <a:buSzPct val="100000"/>
              <a:defRPr sz="53300"/>
            </a:lvl6pPr>
            <a:lvl7pPr lvl="6" algn="ctr">
              <a:spcBef>
                <a:spcPts val="0"/>
              </a:spcBef>
              <a:buSzPct val="100000"/>
              <a:defRPr sz="53300"/>
            </a:lvl7pPr>
            <a:lvl8pPr lvl="7" algn="ctr">
              <a:spcBef>
                <a:spcPts val="0"/>
              </a:spcBef>
              <a:buSzPct val="100000"/>
              <a:defRPr sz="53300"/>
            </a:lvl8pPr>
            <a:lvl9pPr lvl="8" algn="ctr">
              <a:spcBef>
                <a:spcPts val="0"/>
              </a:spcBef>
              <a:buSzPct val="100000"/>
              <a:defRPr sz="53300"/>
            </a:lvl9pPr>
          </a:lstStyle>
          <a:p>
            <a:endParaRPr/>
          </a:p>
        </p:txBody>
      </p:sp>
      <p:sp>
        <p:nvSpPr>
          <p:cNvPr id="46" name="Shape 46"/>
          <p:cNvSpPr txBox="1">
            <a:spLocks noGrp="1"/>
          </p:cNvSpPr>
          <p:nvPr>
            <p:ph type="body" idx="1"/>
          </p:nvPr>
        </p:nvSpPr>
        <p:spPr>
          <a:xfrm>
            <a:off x="1246800" y="16811866"/>
            <a:ext cx="34082400" cy="6937500"/>
          </a:xfrm>
          <a:prstGeom prst="rect">
            <a:avLst/>
          </a:prstGeom>
        </p:spPr>
        <p:txBody>
          <a:bodyPr lIns="406325" tIns="406325" rIns="406325" bIns="4063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33889831" y="24870489"/>
            <a:ext cx="2194800" cy="2099100"/>
          </a:xfrm>
          <a:prstGeom prst="rect">
            <a:avLst/>
          </a:prstGeom>
        </p:spPr>
        <p:txBody>
          <a:bodyPr lIns="406325" tIns="406325" rIns="406325" bIns="4063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33889831" y="24870489"/>
            <a:ext cx="2194800" cy="2099100"/>
          </a:xfrm>
          <a:prstGeom prst="rect">
            <a:avLst/>
          </a:prstGeom>
        </p:spPr>
        <p:txBody>
          <a:bodyPr lIns="406325" tIns="406325" rIns="406325" bIns="4063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1246800" y="11471200"/>
            <a:ext cx="34082400" cy="4489500"/>
          </a:xfrm>
          <a:prstGeom prst="rect">
            <a:avLst/>
          </a:prstGeom>
        </p:spPr>
        <p:txBody>
          <a:bodyPr lIns="406325" tIns="406325" rIns="406325" bIns="406325" anchor="ctr" anchorCtr="0"/>
          <a:lstStyle>
            <a:lvl1pPr lvl="0" algn="ctr">
              <a:spcBef>
                <a:spcPts val="0"/>
              </a:spcBef>
              <a:buSzPct val="100000"/>
              <a:defRPr sz="16000"/>
            </a:lvl1pPr>
            <a:lvl2pPr lvl="1" algn="ctr">
              <a:spcBef>
                <a:spcPts val="0"/>
              </a:spcBef>
              <a:buSzPct val="100000"/>
              <a:defRPr sz="16000"/>
            </a:lvl2pPr>
            <a:lvl3pPr lvl="2" algn="ctr">
              <a:spcBef>
                <a:spcPts val="0"/>
              </a:spcBef>
              <a:buSzPct val="100000"/>
              <a:defRPr sz="16000"/>
            </a:lvl3pPr>
            <a:lvl4pPr lvl="3" algn="ctr">
              <a:spcBef>
                <a:spcPts val="0"/>
              </a:spcBef>
              <a:buSzPct val="100000"/>
              <a:defRPr sz="16000"/>
            </a:lvl4pPr>
            <a:lvl5pPr lvl="4" algn="ctr">
              <a:spcBef>
                <a:spcPts val="0"/>
              </a:spcBef>
              <a:buSzPct val="100000"/>
              <a:defRPr sz="16000"/>
            </a:lvl5pPr>
            <a:lvl6pPr lvl="5" algn="ctr">
              <a:spcBef>
                <a:spcPts val="0"/>
              </a:spcBef>
              <a:buSzPct val="100000"/>
              <a:defRPr sz="16000"/>
            </a:lvl6pPr>
            <a:lvl7pPr lvl="6" algn="ctr">
              <a:spcBef>
                <a:spcPts val="0"/>
              </a:spcBef>
              <a:buSzPct val="100000"/>
              <a:defRPr sz="16000"/>
            </a:lvl7pPr>
            <a:lvl8pPr lvl="7" algn="ctr">
              <a:spcBef>
                <a:spcPts val="0"/>
              </a:spcBef>
              <a:buSzPct val="100000"/>
              <a:defRPr sz="16000"/>
            </a:lvl8pPr>
            <a:lvl9pPr lvl="8" algn="ctr">
              <a:spcBef>
                <a:spcPts val="0"/>
              </a:spcBef>
              <a:buSzPct val="100000"/>
              <a:defRPr sz="16000"/>
            </a:lvl9pPr>
          </a:lstStyle>
          <a:p>
            <a:endParaRPr/>
          </a:p>
        </p:txBody>
      </p:sp>
      <p:sp>
        <p:nvSpPr>
          <p:cNvPr id="15" name="Shape 15"/>
          <p:cNvSpPr txBox="1">
            <a:spLocks noGrp="1"/>
          </p:cNvSpPr>
          <p:nvPr>
            <p:ph type="sldNum" idx="12"/>
          </p:nvPr>
        </p:nvSpPr>
        <p:spPr>
          <a:xfrm>
            <a:off x="33889831" y="24870489"/>
            <a:ext cx="2194800" cy="2099100"/>
          </a:xfrm>
          <a:prstGeom prst="rect">
            <a:avLst/>
          </a:prstGeom>
        </p:spPr>
        <p:txBody>
          <a:bodyPr lIns="406325" tIns="406325" rIns="406325" bIns="4063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246800" y="2373466"/>
            <a:ext cx="34082400" cy="3054300"/>
          </a:xfrm>
          <a:prstGeom prst="rect">
            <a:avLst/>
          </a:prstGeom>
        </p:spPr>
        <p:txBody>
          <a:bodyPr lIns="406325" tIns="406325" rIns="406325" bIns="4063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1246800" y="6146533"/>
            <a:ext cx="34082400" cy="18220800"/>
          </a:xfrm>
          <a:prstGeom prst="rect">
            <a:avLst/>
          </a:prstGeom>
        </p:spPr>
        <p:txBody>
          <a:bodyPr lIns="406325" tIns="406325" rIns="406325" bIns="4063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33889831" y="24870489"/>
            <a:ext cx="2194800" cy="2099100"/>
          </a:xfrm>
          <a:prstGeom prst="rect">
            <a:avLst/>
          </a:prstGeom>
        </p:spPr>
        <p:txBody>
          <a:bodyPr lIns="406325" tIns="406325" rIns="406325" bIns="4063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246800" y="2373466"/>
            <a:ext cx="34082400" cy="3054300"/>
          </a:xfrm>
          <a:prstGeom prst="rect">
            <a:avLst/>
          </a:prstGeom>
        </p:spPr>
        <p:txBody>
          <a:bodyPr lIns="406325" tIns="406325" rIns="406325" bIns="4063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1246800" y="6146533"/>
            <a:ext cx="15999600" cy="18220800"/>
          </a:xfrm>
          <a:prstGeom prst="rect">
            <a:avLst/>
          </a:prstGeom>
        </p:spPr>
        <p:txBody>
          <a:bodyPr lIns="406325" tIns="406325" rIns="406325" bIns="406325" anchor="t" anchorCtr="0"/>
          <a:lstStyle>
            <a:lvl1pPr lvl="0">
              <a:spcBef>
                <a:spcPts val="0"/>
              </a:spcBef>
              <a:buSzPct val="100000"/>
              <a:defRPr sz="6200"/>
            </a:lvl1pPr>
            <a:lvl2pPr lvl="1">
              <a:spcBef>
                <a:spcPts val="0"/>
              </a:spcBef>
              <a:buSzPct val="100000"/>
              <a:defRPr sz="5300"/>
            </a:lvl2pPr>
            <a:lvl3pPr lvl="2">
              <a:spcBef>
                <a:spcPts val="0"/>
              </a:spcBef>
              <a:buSzPct val="100000"/>
              <a:defRPr sz="5300"/>
            </a:lvl3pPr>
            <a:lvl4pPr lvl="3">
              <a:spcBef>
                <a:spcPts val="0"/>
              </a:spcBef>
              <a:buSzPct val="100000"/>
              <a:defRPr sz="5300"/>
            </a:lvl4pPr>
            <a:lvl5pPr lvl="4">
              <a:spcBef>
                <a:spcPts val="0"/>
              </a:spcBef>
              <a:buSzPct val="100000"/>
              <a:defRPr sz="5300"/>
            </a:lvl5pPr>
            <a:lvl6pPr lvl="5">
              <a:spcBef>
                <a:spcPts val="0"/>
              </a:spcBef>
              <a:buSzPct val="100000"/>
              <a:defRPr sz="5300"/>
            </a:lvl6pPr>
            <a:lvl7pPr lvl="6">
              <a:spcBef>
                <a:spcPts val="0"/>
              </a:spcBef>
              <a:buSzPct val="100000"/>
              <a:defRPr sz="5300"/>
            </a:lvl7pPr>
            <a:lvl8pPr lvl="7">
              <a:spcBef>
                <a:spcPts val="0"/>
              </a:spcBef>
              <a:buSzPct val="100000"/>
              <a:defRPr sz="5300"/>
            </a:lvl8pPr>
            <a:lvl9pPr lvl="8">
              <a:spcBef>
                <a:spcPts val="0"/>
              </a:spcBef>
              <a:buSzPct val="100000"/>
              <a:defRPr sz="5300"/>
            </a:lvl9pPr>
          </a:lstStyle>
          <a:p>
            <a:endParaRPr/>
          </a:p>
        </p:txBody>
      </p:sp>
      <p:sp>
        <p:nvSpPr>
          <p:cNvPr id="23" name="Shape 23"/>
          <p:cNvSpPr txBox="1">
            <a:spLocks noGrp="1"/>
          </p:cNvSpPr>
          <p:nvPr>
            <p:ph type="body" idx="2"/>
          </p:nvPr>
        </p:nvSpPr>
        <p:spPr>
          <a:xfrm>
            <a:off x="19329600" y="6146533"/>
            <a:ext cx="15999600" cy="18220800"/>
          </a:xfrm>
          <a:prstGeom prst="rect">
            <a:avLst/>
          </a:prstGeom>
        </p:spPr>
        <p:txBody>
          <a:bodyPr lIns="406325" tIns="406325" rIns="406325" bIns="406325" anchor="t" anchorCtr="0"/>
          <a:lstStyle>
            <a:lvl1pPr lvl="0">
              <a:spcBef>
                <a:spcPts val="0"/>
              </a:spcBef>
              <a:buSzPct val="100000"/>
              <a:defRPr sz="6200"/>
            </a:lvl1pPr>
            <a:lvl2pPr lvl="1">
              <a:spcBef>
                <a:spcPts val="0"/>
              </a:spcBef>
              <a:buSzPct val="100000"/>
              <a:defRPr sz="5300"/>
            </a:lvl2pPr>
            <a:lvl3pPr lvl="2">
              <a:spcBef>
                <a:spcPts val="0"/>
              </a:spcBef>
              <a:buSzPct val="100000"/>
              <a:defRPr sz="5300"/>
            </a:lvl3pPr>
            <a:lvl4pPr lvl="3">
              <a:spcBef>
                <a:spcPts val="0"/>
              </a:spcBef>
              <a:buSzPct val="100000"/>
              <a:defRPr sz="5300"/>
            </a:lvl4pPr>
            <a:lvl5pPr lvl="4">
              <a:spcBef>
                <a:spcPts val="0"/>
              </a:spcBef>
              <a:buSzPct val="100000"/>
              <a:defRPr sz="5300"/>
            </a:lvl5pPr>
            <a:lvl6pPr lvl="5">
              <a:spcBef>
                <a:spcPts val="0"/>
              </a:spcBef>
              <a:buSzPct val="100000"/>
              <a:defRPr sz="5300"/>
            </a:lvl6pPr>
            <a:lvl7pPr lvl="6">
              <a:spcBef>
                <a:spcPts val="0"/>
              </a:spcBef>
              <a:buSzPct val="100000"/>
              <a:defRPr sz="5300"/>
            </a:lvl7pPr>
            <a:lvl8pPr lvl="7">
              <a:spcBef>
                <a:spcPts val="0"/>
              </a:spcBef>
              <a:buSzPct val="100000"/>
              <a:defRPr sz="5300"/>
            </a:lvl8pPr>
            <a:lvl9pPr lvl="8">
              <a:spcBef>
                <a:spcPts val="0"/>
              </a:spcBef>
              <a:buSzPct val="100000"/>
              <a:defRPr sz="5300"/>
            </a:lvl9pPr>
          </a:lstStyle>
          <a:p>
            <a:endParaRPr/>
          </a:p>
        </p:txBody>
      </p:sp>
      <p:sp>
        <p:nvSpPr>
          <p:cNvPr id="24" name="Shape 24"/>
          <p:cNvSpPr txBox="1">
            <a:spLocks noGrp="1"/>
          </p:cNvSpPr>
          <p:nvPr>
            <p:ph type="sldNum" idx="12"/>
          </p:nvPr>
        </p:nvSpPr>
        <p:spPr>
          <a:xfrm>
            <a:off x="33889831" y="24870489"/>
            <a:ext cx="2194800" cy="2099100"/>
          </a:xfrm>
          <a:prstGeom prst="rect">
            <a:avLst/>
          </a:prstGeom>
        </p:spPr>
        <p:txBody>
          <a:bodyPr lIns="406325" tIns="406325" rIns="406325" bIns="4063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246800" y="2373466"/>
            <a:ext cx="34082400" cy="3054300"/>
          </a:xfrm>
          <a:prstGeom prst="rect">
            <a:avLst/>
          </a:prstGeom>
        </p:spPr>
        <p:txBody>
          <a:bodyPr lIns="406325" tIns="406325" rIns="406325" bIns="4063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33889831" y="24870489"/>
            <a:ext cx="2194800" cy="2099100"/>
          </a:xfrm>
          <a:prstGeom prst="rect">
            <a:avLst/>
          </a:prstGeom>
        </p:spPr>
        <p:txBody>
          <a:bodyPr lIns="406325" tIns="406325" rIns="406325" bIns="4063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246800" y="2963200"/>
            <a:ext cx="11232000" cy="4030500"/>
          </a:xfrm>
          <a:prstGeom prst="rect">
            <a:avLst/>
          </a:prstGeom>
        </p:spPr>
        <p:txBody>
          <a:bodyPr lIns="406325" tIns="406325" rIns="406325" bIns="406325" anchor="b" anchorCtr="0"/>
          <a:lstStyle>
            <a:lvl1pPr lvl="0">
              <a:spcBef>
                <a:spcPts val="0"/>
              </a:spcBef>
              <a:buSzPct val="100000"/>
              <a:defRPr sz="10700"/>
            </a:lvl1pPr>
            <a:lvl2pPr lvl="1">
              <a:spcBef>
                <a:spcPts val="0"/>
              </a:spcBef>
              <a:buSzPct val="100000"/>
              <a:defRPr sz="10700"/>
            </a:lvl2pPr>
            <a:lvl3pPr lvl="2">
              <a:spcBef>
                <a:spcPts val="0"/>
              </a:spcBef>
              <a:buSzPct val="100000"/>
              <a:defRPr sz="10700"/>
            </a:lvl3pPr>
            <a:lvl4pPr lvl="3">
              <a:spcBef>
                <a:spcPts val="0"/>
              </a:spcBef>
              <a:buSzPct val="100000"/>
              <a:defRPr sz="10700"/>
            </a:lvl4pPr>
            <a:lvl5pPr lvl="4">
              <a:spcBef>
                <a:spcPts val="0"/>
              </a:spcBef>
              <a:buSzPct val="100000"/>
              <a:defRPr sz="10700"/>
            </a:lvl5pPr>
            <a:lvl6pPr lvl="5">
              <a:spcBef>
                <a:spcPts val="0"/>
              </a:spcBef>
              <a:buSzPct val="100000"/>
              <a:defRPr sz="10700"/>
            </a:lvl6pPr>
            <a:lvl7pPr lvl="6">
              <a:spcBef>
                <a:spcPts val="0"/>
              </a:spcBef>
              <a:buSzPct val="100000"/>
              <a:defRPr sz="10700"/>
            </a:lvl7pPr>
            <a:lvl8pPr lvl="7">
              <a:spcBef>
                <a:spcPts val="0"/>
              </a:spcBef>
              <a:buSzPct val="100000"/>
              <a:defRPr sz="10700"/>
            </a:lvl8pPr>
            <a:lvl9pPr lvl="8">
              <a:spcBef>
                <a:spcPts val="0"/>
              </a:spcBef>
              <a:buSzPct val="100000"/>
              <a:defRPr sz="10700"/>
            </a:lvl9pPr>
          </a:lstStyle>
          <a:p>
            <a:endParaRPr/>
          </a:p>
        </p:txBody>
      </p:sp>
      <p:sp>
        <p:nvSpPr>
          <p:cNvPr id="30" name="Shape 30"/>
          <p:cNvSpPr txBox="1">
            <a:spLocks noGrp="1"/>
          </p:cNvSpPr>
          <p:nvPr>
            <p:ph type="body" idx="1"/>
          </p:nvPr>
        </p:nvSpPr>
        <p:spPr>
          <a:xfrm>
            <a:off x="1246800" y="7411200"/>
            <a:ext cx="11232000" cy="16956900"/>
          </a:xfrm>
          <a:prstGeom prst="rect">
            <a:avLst/>
          </a:prstGeom>
        </p:spPr>
        <p:txBody>
          <a:bodyPr lIns="406325" tIns="406325" rIns="406325" bIns="406325" anchor="t" anchorCtr="0"/>
          <a:lstStyle>
            <a:lvl1pPr lvl="0">
              <a:spcBef>
                <a:spcPts val="0"/>
              </a:spcBef>
              <a:buSzPct val="100000"/>
              <a:defRPr sz="5300"/>
            </a:lvl1pPr>
            <a:lvl2pPr lvl="1">
              <a:spcBef>
                <a:spcPts val="0"/>
              </a:spcBef>
              <a:buSzPct val="100000"/>
              <a:defRPr sz="5300"/>
            </a:lvl2pPr>
            <a:lvl3pPr lvl="2">
              <a:spcBef>
                <a:spcPts val="0"/>
              </a:spcBef>
              <a:buSzPct val="100000"/>
              <a:defRPr sz="5300"/>
            </a:lvl3pPr>
            <a:lvl4pPr lvl="3">
              <a:spcBef>
                <a:spcPts val="0"/>
              </a:spcBef>
              <a:buSzPct val="100000"/>
              <a:defRPr sz="5300"/>
            </a:lvl4pPr>
            <a:lvl5pPr lvl="4">
              <a:spcBef>
                <a:spcPts val="0"/>
              </a:spcBef>
              <a:buSzPct val="100000"/>
              <a:defRPr sz="5300"/>
            </a:lvl5pPr>
            <a:lvl6pPr lvl="5">
              <a:spcBef>
                <a:spcPts val="0"/>
              </a:spcBef>
              <a:buSzPct val="100000"/>
              <a:defRPr sz="5300"/>
            </a:lvl6pPr>
            <a:lvl7pPr lvl="6">
              <a:spcBef>
                <a:spcPts val="0"/>
              </a:spcBef>
              <a:buSzPct val="100000"/>
              <a:defRPr sz="5300"/>
            </a:lvl7pPr>
            <a:lvl8pPr lvl="7">
              <a:spcBef>
                <a:spcPts val="0"/>
              </a:spcBef>
              <a:buSzPct val="100000"/>
              <a:defRPr sz="5300"/>
            </a:lvl8pPr>
            <a:lvl9pPr lvl="8">
              <a:spcBef>
                <a:spcPts val="0"/>
              </a:spcBef>
              <a:buSzPct val="100000"/>
              <a:defRPr sz="5300"/>
            </a:lvl9pPr>
          </a:lstStyle>
          <a:p>
            <a:endParaRPr/>
          </a:p>
        </p:txBody>
      </p:sp>
      <p:sp>
        <p:nvSpPr>
          <p:cNvPr id="31" name="Shape 31"/>
          <p:cNvSpPr txBox="1">
            <a:spLocks noGrp="1"/>
          </p:cNvSpPr>
          <p:nvPr>
            <p:ph type="sldNum" idx="12"/>
          </p:nvPr>
        </p:nvSpPr>
        <p:spPr>
          <a:xfrm>
            <a:off x="33889831" y="24870489"/>
            <a:ext cx="2194800" cy="2099100"/>
          </a:xfrm>
          <a:prstGeom prst="rect">
            <a:avLst/>
          </a:prstGeom>
        </p:spPr>
        <p:txBody>
          <a:bodyPr lIns="406325" tIns="406325" rIns="406325" bIns="4063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1961000" y="2400800"/>
            <a:ext cx="25471200" cy="21817500"/>
          </a:xfrm>
          <a:prstGeom prst="rect">
            <a:avLst/>
          </a:prstGeom>
        </p:spPr>
        <p:txBody>
          <a:bodyPr lIns="406325" tIns="406325" rIns="406325" bIns="406325" anchor="ctr" anchorCtr="0"/>
          <a:lstStyle>
            <a:lvl1pPr lvl="0">
              <a:spcBef>
                <a:spcPts val="0"/>
              </a:spcBef>
              <a:buSzPct val="100000"/>
              <a:defRPr sz="21300"/>
            </a:lvl1pPr>
            <a:lvl2pPr lvl="1">
              <a:spcBef>
                <a:spcPts val="0"/>
              </a:spcBef>
              <a:buSzPct val="100000"/>
              <a:defRPr sz="21300"/>
            </a:lvl2pPr>
            <a:lvl3pPr lvl="2">
              <a:spcBef>
                <a:spcPts val="0"/>
              </a:spcBef>
              <a:buSzPct val="100000"/>
              <a:defRPr sz="21300"/>
            </a:lvl3pPr>
            <a:lvl4pPr lvl="3">
              <a:spcBef>
                <a:spcPts val="0"/>
              </a:spcBef>
              <a:buSzPct val="100000"/>
              <a:defRPr sz="21300"/>
            </a:lvl4pPr>
            <a:lvl5pPr lvl="4">
              <a:spcBef>
                <a:spcPts val="0"/>
              </a:spcBef>
              <a:buSzPct val="100000"/>
              <a:defRPr sz="21300"/>
            </a:lvl5pPr>
            <a:lvl6pPr lvl="5">
              <a:spcBef>
                <a:spcPts val="0"/>
              </a:spcBef>
              <a:buSzPct val="100000"/>
              <a:defRPr sz="21300"/>
            </a:lvl6pPr>
            <a:lvl7pPr lvl="6">
              <a:spcBef>
                <a:spcPts val="0"/>
              </a:spcBef>
              <a:buSzPct val="100000"/>
              <a:defRPr sz="21300"/>
            </a:lvl7pPr>
            <a:lvl8pPr lvl="7">
              <a:spcBef>
                <a:spcPts val="0"/>
              </a:spcBef>
              <a:buSzPct val="100000"/>
              <a:defRPr sz="21300"/>
            </a:lvl8pPr>
            <a:lvl9pPr lvl="8">
              <a:spcBef>
                <a:spcPts val="0"/>
              </a:spcBef>
              <a:buSzPct val="100000"/>
              <a:defRPr sz="21300"/>
            </a:lvl9pPr>
          </a:lstStyle>
          <a:p>
            <a:endParaRPr/>
          </a:p>
        </p:txBody>
      </p:sp>
      <p:sp>
        <p:nvSpPr>
          <p:cNvPr id="34" name="Shape 34"/>
          <p:cNvSpPr txBox="1">
            <a:spLocks noGrp="1"/>
          </p:cNvSpPr>
          <p:nvPr>
            <p:ph type="sldNum" idx="12"/>
          </p:nvPr>
        </p:nvSpPr>
        <p:spPr>
          <a:xfrm>
            <a:off x="33889831" y="24870489"/>
            <a:ext cx="2194800" cy="2099100"/>
          </a:xfrm>
          <a:prstGeom prst="rect">
            <a:avLst/>
          </a:prstGeom>
        </p:spPr>
        <p:txBody>
          <a:bodyPr lIns="406325" tIns="406325" rIns="406325" bIns="4063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18288000" y="-666"/>
            <a:ext cx="18288000" cy="27432000"/>
          </a:xfrm>
          <a:prstGeom prst="rect">
            <a:avLst/>
          </a:prstGeom>
          <a:solidFill>
            <a:schemeClr val="lt2"/>
          </a:solidFill>
          <a:ln>
            <a:noFill/>
          </a:ln>
        </p:spPr>
        <p:txBody>
          <a:bodyPr lIns="406325" tIns="406325" rIns="406325" bIns="406325" anchor="ctr" anchorCtr="0">
            <a:noAutofit/>
          </a:bodyPr>
          <a:lstStyle/>
          <a:p>
            <a:pPr lvl="0">
              <a:spcBef>
                <a:spcPts val="0"/>
              </a:spcBef>
              <a:buNone/>
            </a:pPr>
            <a:endParaRPr/>
          </a:p>
        </p:txBody>
      </p:sp>
      <p:sp>
        <p:nvSpPr>
          <p:cNvPr id="37" name="Shape 37"/>
          <p:cNvSpPr txBox="1">
            <a:spLocks noGrp="1"/>
          </p:cNvSpPr>
          <p:nvPr>
            <p:ph type="title"/>
          </p:nvPr>
        </p:nvSpPr>
        <p:spPr>
          <a:xfrm>
            <a:off x="1062000" y="6576933"/>
            <a:ext cx="16180800" cy="7905600"/>
          </a:xfrm>
          <a:prstGeom prst="rect">
            <a:avLst/>
          </a:prstGeom>
        </p:spPr>
        <p:txBody>
          <a:bodyPr lIns="406325" tIns="406325" rIns="406325" bIns="406325" anchor="b" anchorCtr="0"/>
          <a:lstStyle>
            <a:lvl1pPr lvl="0" algn="ctr">
              <a:spcBef>
                <a:spcPts val="0"/>
              </a:spcBef>
              <a:buSzPct val="100000"/>
              <a:defRPr sz="18700"/>
            </a:lvl1pPr>
            <a:lvl2pPr lvl="1" algn="ctr">
              <a:spcBef>
                <a:spcPts val="0"/>
              </a:spcBef>
              <a:buSzPct val="100000"/>
              <a:defRPr sz="18700"/>
            </a:lvl2pPr>
            <a:lvl3pPr lvl="2" algn="ctr">
              <a:spcBef>
                <a:spcPts val="0"/>
              </a:spcBef>
              <a:buSzPct val="100000"/>
              <a:defRPr sz="18700"/>
            </a:lvl3pPr>
            <a:lvl4pPr lvl="3" algn="ctr">
              <a:spcBef>
                <a:spcPts val="0"/>
              </a:spcBef>
              <a:buSzPct val="100000"/>
              <a:defRPr sz="18700"/>
            </a:lvl4pPr>
            <a:lvl5pPr lvl="4" algn="ctr">
              <a:spcBef>
                <a:spcPts val="0"/>
              </a:spcBef>
              <a:buSzPct val="100000"/>
              <a:defRPr sz="18700"/>
            </a:lvl5pPr>
            <a:lvl6pPr lvl="5" algn="ctr">
              <a:spcBef>
                <a:spcPts val="0"/>
              </a:spcBef>
              <a:buSzPct val="100000"/>
              <a:defRPr sz="18700"/>
            </a:lvl6pPr>
            <a:lvl7pPr lvl="6" algn="ctr">
              <a:spcBef>
                <a:spcPts val="0"/>
              </a:spcBef>
              <a:buSzPct val="100000"/>
              <a:defRPr sz="18700"/>
            </a:lvl7pPr>
            <a:lvl8pPr lvl="7" algn="ctr">
              <a:spcBef>
                <a:spcPts val="0"/>
              </a:spcBef>
              <a:buSzPct val="100000"/>
              <a:defRPr sz="18700"/>
            </a:lvl8pPr>
            <a:lvl9pPr lvl="8" algn="ctr">
              <a:spcBef>
                <a:spcPts val="0"/>
              </a:spcBef>
              <a:buSzPct val="100000"/>
              <a:defRPr sz="18700"/>
            </a:lvl9pPr>
          </a:lstStyle>
          <a:p>
            <a:endParaRPr/>
          </a:p>
        </p:txBody>
      </p:sp>
      <p:sp>
        <p:nvSpPr>
          <p:cNvPr id="38" name="Shape 38"/>
          <p:cNvSpPr txBox="1">
            <a:spLocks noGrp="1"/>
          </p:cNvSpPr>
          <p:nvPr>
            <p:ph type="subTitle" idx="1"/>
          </p:nvPr>
        </p:nvSpPr>
        <p:spPr>
          <a:xfrm>
            <a:off x="1062000" y="14949733"/>
            <a:ext cx="16180800" cy="6587100"/>
          </a:xfrm>
          <a:prstGeom prst="rect">
            <a:avLst/>
          </a:prstGeom>
        </p:spPr>
        <p:txBody>
          <a:bodyPr lIns="406325" tIns="406325" rIns="406325" bIns="406325" anchor="t" anchorCtr="0"/>
          <a:lstStyle>
            <a:lvl1pPr lvl="0" algn="ctr">
              <a:lnSpc>
                <a:spcPct val="100000"/>
              </a:lnSpc>
              <a:spcBef>
                <a:spcPts val="0"/>
              </a:spcBef>
              <a:spcAft>
                <a:spcPts val="0"/>
              </a:spcAft>
              <a:buSzPct val="100000"/>
              <a:buNone/>
              <a:defRPr sz="9300"/>
            </a:lvl1pPr>
            <a:lvl2pPr lvl="1" algn="ctr">
              <a:lnSpc>
                <a:spcPct val="100000"/>
              </a:lnSpc>
              <a:spcBef>
                <a:spcPts val="0"/>
              </a:spcBef>
              <a:spcAft>
                <a:spcPts val="0"/>
              </a:spcAft>
              <a:buSzPct val="100000"/>
              <a:buNone/>
              <a:defRPr sz="9300"/>
            </a:lvl2pPr>
            <a:lvl3pPr lvl="2" algn="ctr">
              <a:lnSpc>
                <a:spcPct val="100000"/>
              </a:lnSpc>
              <a:spcBef>
                <a:spcPts val="0"/>
              </a:spcBef>
              <a:spcAft>
                <a:spcPts val="0"/>
              </a:spcAft>
              <a:buSzPct val="100000"/>
              <a:buNone/>
              <a:defRPr sz="9300"/>
            </a:lvl3pPr>
            <a:lvl4pPr lvl="3" algn="ctr">
              <a:lnSpc>
                <a:spcPct val="100000"/>
              </a:lnSpc>
              <a:spcBef>
                <a:spcPts val="0"/>
              </a:spcBef>
              <a:spcAft>
                <a:spcPts val="0"/>
              </a:spcAft>
              <a:buSzPct val="100000"/>
              <a:buNone/>
              <a:defRPr sz="9300"/>
            </a:lvl4pPr>
            <a:lvl5pPr lvl="4" algn="ctr">
              <a:lnSpc>
                <a:spcPct val="100000"/>
              </a:lnSpc>
              <a:spcBef>
                <a:spcPts val="0"/>
              </a:spcBef>
              <a:spcAft>
                <a:spcPts val="0"/>
              </a:spcAft>
              <a:buSzPct val="100000"/>
              <a:buNone/>
              <a:defRPr sz="9300"/>
            </a:lvl5pPr>
            <a:lvl6pPr lvl="5" algn="ctr">
              <a:lnSpc>
                <a:spcPct val="100000"/>
              </a:lnSpc>
              <a:spcBef>
                <a:spcPts val="0"/>
              </a:spcBef>
              <a:spcAft>
                <a:spcPts val="0"/>
              </a:spcAft>
              <a:buSzPct val="100000"/>
              <a:buNone/>
              <a:defRPr sz="9300"/>
            </a:lvl6pPr>
            <a:lvl7pPr lvl="6" algn="ctr">
              <a:lnSpc>
                <a:spcPct val="100000"/>
              </a:lnSpc>
              <a:spcBef>
                <a:spcPts val="0"/>
              </a:spcBef>
              <a:spcAft>
                <a:spcPts val="0"/>
              </a:spcAft>
              <a:buSzPct val="100000"/>
              <a:buNone/>
              <a:defRPr sz="9300"/>
            </a:lvl7pPr>
            <a:lvl8pPr lvl="7" algn="ctr">
              <a:lnSpc>
                <a:spcPct val="100000"/>
              </a:lnSpc>
              <a:spcBef>
                <a:spcPts val="0"/>
              </a:spcBef>
              <a:spcAft>
                <a:spcPts val="0"/>
              </a:spcAft>
              <a:buSzPct val="100000"/>
              <a:buNone/>
              <a:defRPr sz="9300"/>
            </a:lvl8pPr>
            <a:lvl9pPr lvl="8" algn="ctr">
              <a:lnSpc>
                <a:spcPct val="100000"/>
              </a:lnSpc>
              <a:spcBef>
                <a:spcPts val="0"/>
              </a:spcBef>
              <a:spcAft>
                <a:spcPts val="0"/>
              </a:spcAft>
              <a:buSzPct val="100000"/>
              <a:buNone/>
              <a:defRPr sz="9300"/>
            </a:lvl9pPr>
          </a:lstStyle>
          <a:p>
            <a:endParaRPr/>
          </a:p>
        </p:txBody>
      </p:sp>
      <p:sp>
        <p:nvSpPr>
          <p:cNvPr id="39" name="Shape 39"/>
          <p:cNvSpPr txBox="1">
            <a:spLocks noGrp="1"/>
          </p:cNvSpPr>
          <p:nvPr>
            <p:ph type="body" idx="2"/>
          </p:nvPr>
        </p:nvSpPr>
        <p:spPr>
          <a:xfrm>
            <a:off x="19758000" y="3861733"/>
            <a:ext cx="15348000" cy="19707300"/>
          </a:xfrm>
          <a:prstGeom prst="rect">
            <a:avLst/>
          </a:prstGeom>
        </p:spPr>
        <p:txBody>
          <a:bodyPr lIns="406325" tIns="406325" rIns="406325" bIns="4063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33889831" y="24870489"/>
            <a:ext cx="2194800" cy="2099100"/>
          </a:xfrm>
          <a:prstGeom prst="rect">
            <a:avLst/>
          </a:prstGeom>
        </p:spPr>
        <p:txBody>
          <a:bodyPr lIns="406325" tIns="406325" rIns="406325" bIns="4063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1246800" y="22563066"/>
            <a:ext cx="23995200" cy="3227100"/>
          </a:xfrm>
          <a:prstGeom prst="rect">
            <a:avLst/>
          </a:prstGeom>
        </p:spPr>
        <p:txBody>
          <a:bodyPr lIns="406325" tIns="406325" rIns="406325" bIns="4063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33889831" y="24870489"/>
            <a:ext cx="2194800" cy="2099100"/>
          </a:xfrm>
          <a:prstGeom prst="rect">
            <a:avLst/>
          </a:prstGeom>
        </p:spPr>
        <p:txBody>
          <a:bodyPr lIns="406325" tIns="406325" rIns="406325" bIns="4063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246800" y="2373466"/>
            <a:ext cx="34082400" cy="3054300"/>
          </a:xfrm>
          <a:prstGeom prst="rect">
            <a:avLst/>
          </a:prstGeom>
          <a:noFill/>
          <a:ln>
            <a:noFill/>
          </a:ln>
        </p:spPr>
        <p:txBody>
          <a:bodyPr lIns="406325" tIns="406325" rIns="406325" bIns="406325" anchor="t" anchorCtr="0"/>
          <a:lstStyle>
            <a:lvl1pPr lvl="0">
              <a:spcBef>
                <a:spcPts val="0"/>
              </a:spcBef>
              <a:buClr>
                <a:schemeClr val="dk1"/>
              </a:buClr>
              <a:buSzPct val="100000"/>
              <a:buNone/>
              <a:defRPr sz="12400">
                <a:solidFill>
                  <a:schemeClr val="dk1"/>
                </a:solidFill>
              </a:defRPr>
            </a:lvl1pPr>
            <a:lvl2pPr lvl="1">
              <a:spcBef>
                <a:spcPts val="0"/>
              </a:spcBef>
              <a:buClr>
                <a:schemeClr val="dk1"/>
              </a:buClr>
              <a:buSzPct val="100000"/>
              <a:buNone/>
              <a:defRPr sz="12400">
                <a:solidFill>
                  <a:schemeClr val="dk1"/>
                </a:solidFill>
              </a:defRPr>
            </a:lvl2pPr>
            <a:lvl3pPr lvl="2">
              <a:spcBef>
                <a:spcPts val="0"/>
              </a:spcBef>
              <a:buClr>
                <a:schemeClr val="dk1"/>
              </a:buClr>
              <a:buSzPct val="100000"/>
              <a:buNone/>
              <a:defRPr sz="12400">
                <a:solidFill>
                  <a:schemeClr val="dk1"/>
                </a:solidFill>
              </a:defRPr>
            </a:lvl3pPr>
            <a:lvl4pPr lvl="3">
              <a:spcBef>
                <a:spcPts val="0"/>
              </a:spcBef>
              <a:buClr>
                <a:schemeClr val="dk1"/>
              </a:buClr>
              <a:buSzPct val="100000"/>
              <a:buNone/>
              <a:defRPr sz="12400">
                <a:solidFill>
                  <a:schemeClr val="dk1"/>
                </a:solidFill>
              </a:defRPr>
            </a:lvl4pPr>
            <a:lvl5pPr lvl="4">
              <a:spcBef>
                <a:spcPts val="0"/>
              </a:spcBef>
              <a:buClr>
                <a:schemeClr val="dk1"/>
              </a:buClr>
              <a:buSzPct val="100000"/>
              <a:buNone/>
              <a:defRPr sz="12400">
                <a:solidFill>
                  <a:schemeClr val="dk1"/>
                </a:solidFill>
              </a:defRPr>
            </a:lvl5pPr>
            <a:lvl6pPr lvl="5">
              <a:spcBef>
                <a:spcPts val="0"/>
              </a:spcBef>
              <a:buClr>
                <a:schemeClr val="dk1"/>
              </a:buClr>
              <a:buSzPct val="100000"/>
              <a:buNone/>
              <a:defRPr sz="12400">
                <a:solidFill>
                  <a:schemeClr val="dk1"/>
                </a:solidFill>
              </a:defRPr>
            </a:lvl6pPr>
            <a:lvl7pPr lvl="6">
              <a:spcBef>
                <a:spcPts val="0"/>
              </a:spcBef>
              <a:buClr>
                <a:schemeClr val="dk1"/>
              </a:buClr>
              <a:buSzPct val="100000"/>
              <a:buNone/>
              <a:defRPr sz="12400">
                <a:solidFill>
                  <a:schemeClr val="dk1"/>
                </a:solidFill>
              </a:defRPr>
            </a:lvl7pPr>
            <a:lvl8pPr lvl="7">
              <a:spcBef>
                <a:spcPts val="0"/>
              </a:spcBef>
              <a:buClr>
                <a:schemeClr val="dk1"/>
              </a:buClr>
              <a:buSzPct val="100000"/>
              <a:buNone/>
              <a:defRPr sz="12400">
                <a:solidFill>
                  <a:schemeClr val="dk1"/>
                </a:solidFill>
              </a:defRPr>
            </a:lvl8pPr>
            <a:lvl9pPr lvl="8">
              <a:spcBef>
                <a:spcPts val="0"/>
              </a:spcBef>
              <a:buClr>
                <a:schemeClr val="dk1"/>
              </a:buClr>
              <a:buSzPct val="100000"/>
              <a:buNone/>
              <a:defRPr sz="12400">
                <a:solidFill>
                  <a:schemeClr val="dk1"/>
                </a:solidFill>
              </a:defRPr>
            </a:lvl9pPr>
          </a:lstStyle>
          <a:p>
            <a:endParaRPr/>
          </a:p>
        </p:txBody>
      </p:sp>
      <p:sp>
        <p:nvSpPr>
          <p:cNvPr id="7" name="Shape 7"/>
          <p:cNvSpPr txBox="1">
            <a:spLocks noGrp="1"/>
          </p:cNvSpPr>
          <p:nvPr>
            <p:ph type="body" idx="1"/>
          </p:nvPr>
        </p:nvSpPr>
        <p:spPr>
          <a:xfrm>
            <a:off x="1246800" y="6146533"/>
            <a:ext cx="34082400" cy="18220800"/>
          </a:xfrm>
          <a:prstGeom prst="rect">
            <a:avLst/>
          </a:prstGeom>
          <a:noFill/>
          <a:ln>
            <a:noFill/>
          </a:ln>
        </p:spPr>
        <p:txBody>
          <a:bodyPr lIns="406325" tIns="406325" rIns="406325" bIns="406325" anchor="t" anchorCtr="0"/>
          <a:lstStyle>
            <a:lvl1pPr lvl="0">
              <a:lnSpc>
                <a:spcPct val="115000"/>
              </a:lnSpc>
              <a:spcBef>
                <a:spcPts val="0"/>
              </a:spcBef>
              <a:spcAft>
                <a:spcPts val="7100"/>
              </a:spcAft>
              <a:buClr>
                <a:schemeClr val="dk2"/>
              </a:buClr>
              <a:buSzPct val="100000"/>
              <a:defRPr sz="8000">
                <a:solidFill>
                  <a:schemeClr val="dk2"/>
                </a:solidFill>
              </a:defRPr>
            </a:lvl1pPr>
            <a:lvl2pPr lvl="1">
              <a:lnSpc>
                <a:spcPct val="115000"/>
              </a:lnSpc>
              <a:spcBef>
                <a:spcPts val="0"/>
              </a:spcBef>
              <a:spcAft>
                <a:spcPts val="7100"/>
              </a:spcAft>
              <a:buClr>
                <a:schemeClr val="dk2"/>
              </a:buClr>
              <a:buSzPct val="100000"/>
              <a:defRPr sz="6200">
                <a:solidFill>
                  <a:schemeClr val="dk2"/>
                </a:solidFill>
              </a:defRPr>
            </a:lvl2pPr>
            <a:lvl3pPr lvl="2">
              <a:lnSpc>
                <a:spcPct val="115000"/>
              </a:lnSpc>
              <a:spcBef>
                <a:spcPts val="0"/>
              </a:spcBef>
              <a:spcAft>
                <a:spcPts val="7100"/>
              </a:spcAft>
              <a:buClr>
                <a:schemeClr val="dk2"/>
              </a:buClr>
              <a:buSzPct val="100000"/>
              <a:defRPr sz="6200">
                <a:solidFill>
                  <a:schemeClr val="dk2"/>
                </a:solidFill>
              </a:defRPr>
            </a:lvl3pPr>
            <a:lvl4pPr lvl="3">
              <a:lnSpc>
                <a:spcPct val="115000"/>
              </a:lnSpc>
              <a:spcBef>
                <a:spcPts val="0"/>
              </a:spcBef>
              <a:spcAft>
                <a:spcPts val="7100"/>
              </a:spcAft>
              <a:buClr>
                <a:schemeClr val="dk2"/>
              </a:buClr>
              <a:buSzPct val="100000"/>
              <a:defRPr sz="6200">
                <a:solidFill>
                  <a:schemeClr val="dk2"/>
                </a:solidFill>
              </a:defRPr>
            </a:lvl4pPr>
            <a:lvl5pPr lvl="4">
              <a:lnSpc>
                <a:spcPct val="115000"/>
              </a:lnSpc>
              <a:spcBef>
                <a:spcPts val="0"/>
              </a:spcBef>
              <a:spcAft>
                <a:spcPts val="7100"/>
              </a:spcAft>
              <a:buClr>
                <a:schemeClr val="dk2"/>
              </a:buClr>
              <a:buSzPct val="100000"/>
              <a:defRPr sz="6200">
                <a:solidFill>
                  <a:schemeClr val="dk2"/>
                </a:solidFill>
              </a:defRPr>
            </a:lvl5pPr>
            <a:lvl6pPr lvl="5">
              <a:lnSpc>
                <a:spcPct val="115000"/>
              </a:lnSpc>
              <a:spcBef>
                <a:spcPts val="0"/>
              </a:spcBef>
              <a:spcAft>
                <a:spcPts val="7100"/>
              </a:spcAft>
              <a:buClr>
                <a:schemeClr val="dk2"/>
              </a:buClr>
              <a:buSzPct val="100000"/>
              <a:defRPr sz="6200">
                <a:solidFill>
                  <a:schemeClr val="dk2"/>
                </a:solidFill>
              </a:defRPr>
            </a:lvl6pPr>
            <a:lvl7pPr lvl="6">
              <a:lnSpc>
                <a:spcPct val="115000"/>
              </a:lnSpc>
              <a:spcBef>
                <a:spcPts val="0"/>
              </a:spcBef>
              <a:spcAft>
                <a:spcPts val="7100"/>
              </a:spcAft>
              <a:buClr>
                <a:schemeClr val="dk2"/>
              </a:buClr>
              <a:buSzPct val="100000"/>
              <a:defRPr sz="6200">
                <a:solidFill>
                  <a:schemeClr val="dk2"/>
                </a:solidFill>
              </a:defRPr>
            </a:lvl7pPr>
            <a:lvl8pPr lvl="7">
              <a:lnSpc>
                <a:spcPct val="115000"/>
              </a:lnSpc>
              <a:spcBef>
                <a:spcPts val="0"/>
              </a:spcBef>
              <a:spcAft>
                <a:spcPts val="7100"/>
              </a:spcAft>
              <a:buClr>
                <a:schemeClr val="dk2"/>
              </a:buClr>
              <a:buSzPct val="100000"/>
              <a:defRPr sz="6200">
                <a:solidFill>
                  <a:schemeClr val="dk2"/>
                </a:solidFill>
              </a:defRPr>
            </a:lvl8pPr>
            <a:lvl9pPr lvl="8">
              <a:lnSpc>
                <a:spcPct val="115000"/>
              </a:lnSpc>
              <a:spcBef>
                <a:spcPts val="0"/>
              </a:spcBef>
              <a:spcAft>
                <a:spcPts val="7100"/>
              </a:spcAft>
              <a:buClr>
                <a:schemeClr val="dk2"/>
              </a:buClr>
              <a:buSzPct val="100000"/>
              <a:defRPr sz="6200">
                <a:solidFill>
                  <a:schemeClr val="dk2"/>
                </a:solidFill>
              </a:defRPr>
            </a:lvl9pPr>
          </a:lstStyle>
          <a:p>
            <a:endParaRPr/>
          </a:p>
        </p:txBody>
      </p:sp>
      <p:sp>
        <p:nvSpPr>
          <p:cNvPr id="8" name="Shape 8"/>
          <p:cNvSpPr txBox="1">
            <a:spLocks noGrp="1"/>
          </p:cNvSpPr>
          <p:nvPr>
            <p:ph type="sldNum" idx="12"/>
          </p:nvPr>
        </p:nvSpPr>
        <p:spPr>
          <a:xfrm>
            <a:off x="33889831" y="24870489"/>
            <a:ext cx="2194800" cy="2099100"/>
          </a:xfrm>
          <a:prstGeom prst="rect">
            <a:avLst/>
          </a:prstGeom>
          <a:noFill/>
          <a:ln>
            <a:noFill/>
          </a:ln>
        </p:spPr>
        <p:txBody>
          <a:bodyPr lIns="406325" tIns="406325" rIns="406325" bIns="406325" anchor="ctr" anchorCtr="0">
            <a:noAutofit/>
          </a:bodyPr>
          <a:lstStyle/>
          <a:p>
            <a:pPr lvl="0" algn="r">
              <a:spcBef>
                <a:spcPts val="0"/>
              </a:spcBef>
              <a:buNone/>
            </a:pPr>
            <a:fld id="{00000000-1234-1234-1234-123412341234}" type="slidenum">
              <a:rPr lang="en-US" sz="4400">
                <a:solidFill>
                  <a:schemeClr val="dk2"/>
                </a:solidFill>
              </a:rPr>
              <a:t>‹#›</a:t>
            </a:fld>
            <a:endParaRPr lang="en-US" sz="44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image" Target="../media/image11.png"/><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pic>
        <p:nvPicPr>
          <p:cNvPr id="58" name="Shape 58"/>
          <p:cNvPicPr preferRelativeResize="0"/>
          <p:nvPr/>
        </p:nvPicPr>
        <p:blipFill>
          <a:blip r:embed="rId3">
            <a:alphaModFix/>
          </a:blip>
          <a:stretch>
            <a:fillRect/>
          </a:stretch>
        </p:blipFill>
        <p:spPr>
          <a:xfrm>
            <a:off x="5336049" y="18171321"/>
            <a:ext cx="8176324" cy="6132229"/>
          </a:xfrm>
          <a:prstGeom prst="rect">
            <a:avLst/>
          </a:prstGeom>
          <a:noFill/>
          <a:ln>
            <a:noFill/>
          </a:ln>
        </p:spPr>
      </p:pic>
      <p:grpSp>
        <p:nvGrpSpPr>
          <p:cNvPr id="59" name="Shape 59"/>
          <p:cNvGrpSpPr/>
          <p:nvPr/>
        </p:nvGrpSpPr>
        <p:grpSpPr>
          <a:xfrm>
            <a:off x="12320000" y="6103462"/>
            <a:ext cx="10083550" cy="3753274"/>
            <a:chOff x="12015200" y="13723462"/>
            <a:chExt cx="10083550" cy="3753274"/>
          </a:xfrm>
        </p:grpSpPr>
        <p:pic>
          <p:nvPicPr>
            <p:cNvPr id="60" name="Shape 60" descr="S1Oracle_0ToFrame_2_ATA_95000_1.png"/>
            <p:cNvPicPr preferRelativeResize="0"/>
            <p:nvPr/>
          </p:nvPicPr>
          <p:blipFill rotWithShape="1">
            <a:blip r:embed="rId4">
              <a:alphaModFix/>
            </a:blip>
            <a:srcRect l="17850" r="15717" b="3016"/>
            <a:stretch/>
          </p:blipFill>
          <p:spPr>
            <a:xfrm>
              <a:off x="12015200" y="13726722"/>
              <a:ext cx="3293103" cy="3553373"/>
            </a:xfrm>
            <a:prstGeom prst="rect">
              <a:avLst/>
            </a:prstGeom>
            <a:noFill/>
            <a:ln>
              <a:noFill/>
            </a:ln>
          </p:spPr>
        </p:pic>
        <p:pic>
          <p:nvPicPr>
            <p:cNvPr id="61" name="Shape 61" descr="S1Oracle_0ToFrame_0_ATA_95000_1.png"/>
            <p:cNvPicPr preferRelativeResize="0"/>
            <p:nvPr/>
          </p:nvPicPr>
          <p:blipFill rotWithShape="1">
            <a:blip r:embed="rId5">
              <a:alphaModFix/>
            </a:blip>
            <a:srcRect l="17823" r="13679"/>
            <a:stretch/>
          </p:blipFill>
          <p:spPr>
            <a:xfrm>
              <a:off x="18628533" y="13732286"/>
              <a:ext cx="3470216" cy="3744450"/>
            </a:xfrm>
            <a:prstGeom prst="rect">
              <a:avLst/>
            </a:prstGeom>
            <a:noFill/>
            <a:ln>
              <a:noFill/>
            </a:ln>
          </p:spPr>
        </p:pic>
        <p:pic>
          <p:nvPicPr>
            <p:cNvPr id="62" name="Shape 62" descr="S1Oracle_0ToFrame_1_ATA_95000_1.png"/>
            <p:cNvPicPr preferRelativeResize="0"/>
            <p:nvPr/>
          </p:nvPicPr>
          <p:blipFill rotWithShape="1">
            <a:blip r:embed="rId6">
              <a:alphaModFix/>
            </a:blip>
            <a:srcRect l="19213" r="14940"/>
            <a:stretch/>
          </p:blipFill>
          <p:spPr>
            <a:xfrm>
              <a:off x="15346499" y="13723462"/>
              <a:ext cx="3293094" cy="3696653"/>
            </a:xfrm>
            <a:prstGeom prst="rect">
              <a:avLst/>
            </a:prstGeom>
            <a:noFill/>
            <a:ln>
              <a:noFill/>
            </a:ln>
          </p:spPr>
        </p:pic>
      </p:grpSp>
      <p:pic>
        <p:nvPicPr>
          <p:cNvPr id="63" name="Shape 63" descr="S1_0_nnz_19000.png"/>
          <p:cNvPicPr preferRelativeResize="0"/>
          <p:nvPr/>
        </p:nvPicPr>
        <p:blipFill rotWithShape="1">
          <a:blip r:embed="rId7">
            <a:alphaModFix/>
          </a:blip>
          <a:srcRect l="7280" t="52049" r="7271" b="3103"/>
          <a:stretch/>
        </p:blipFill>
        <p:spPr>
          <a:xfrm>
            <a:off x="11936100" y="14763370"/>
            <a:ext cx="10946100" cy="4308178"/>
          </a:xfrm>
          <a:prstGeom prst="rect">
            <a:avLst/>
          </a:prstGeom>
          <a:noFill/>
          <a:ln>
            <a:noFill/>
          </a:ln>
        </p:spPr>
      </p:pic>
      <p:pic>
        <p:nvPicPr>
          <p:cNvPr id="64" name="Shape 64" descr="S1_0_nnz_19000.png"/>
          <p:cNvPicPr preferRelativeResize="0"/>
          <p:nvPr/>
        </p:nvPicPr>
        <p:blipFill rotWithShape="1">
          <a:blip r:embed="rId7">
            <a:alphaModFix/>
          </a:blip>
          <a:srcRect l="6802" t="4766" r="9522" b="51421"/>
          <a:stretch/>
        </p:blipFill>
        <p:spPr>
          <a:xfrm>
            <a:off x="11818650" y="10777875"/>
            <a:ext cx="10767600" cy="4228697"/>
          </a:xfrm>
          <a:prstGeom prst="rect">
            <a:avLst/>
          </a:prstGeom>
          <a:noFill/>
          <a:ln>
            <a:noFill/>
          </a:ln>
        </p:spPr>
      </p:pic>
      <p:sp>
        <p:nvSpPr>
          <p:cNvPr id="65" name="Shape 65"/>
          <p:cNvSpPr/>
          <p:nvPr/>
        </p:nvSpPr>
        <p:spPr>
          <a:xfrm>
            <a:off x="731525" y="227875"/>
            <a:ext cx="28623300" cy="3264435"/>
          </a:xfrm>
          <a:prstGeom prst="rect">
            <a:avLst/>
          </a:prstGeom>
          <a:noFill/>
          <a:ln>
            <a:noFill/>
          </a:ln>
        </p:spPr>
        <p:txBody>
          <a:bodyPr lIns="0" tIns="187900" rIns="0" bIns="0" anchor="b" anchorCtr="0">
            <a:noAutofit/>
          </a:bodyPr>
          <a:lstStyle/>
          <a:p>
            <a:pPr marL="0" marR="0" lvl="0" indent="0" algn="ctr" rtl="0">
              <a:lnSpc>
                <a:spcPct val="100000"/>
              </a:lnSpc>
              <a:spcBef>
                <a:spcPts val="0"/>
              </a:spcBef>
              <a:buSzPct val="25000"/>
              <a:buNone/>
            </a:pPr>
            <a:r>
              <a:rPr lang="en-US" sz="7500" b="1" dirty="0"/>
              <a:t>Can a Machine Learn Transformations? </a:t>
            </a:r>
          </a:p>
          <a:p>
            <a:pPr marL="0" marR="0" lvl="0" indent="0" algn="ctr" rtl="0">
              <a:lnSpc>
                <a:spcPct val="100000"/>
              </a:lnSpc>
              <a:spcBef>
                <a:spcPts val="0"/>
              </a:spcBef>
              <a:buSzPct val="25000"/>
              <a:buNone/>
            </a:pPr>
            <a:r>
              <a:rPr lang="en-US" sz="7500" b="1" dirty="0"/>
              <a:t> Application to Star Fields</a:t>
            </a:r>
            <a:r>
              <a:rPr lang="en-US" sz="1800" b="0" i="0" u="none" strike="noStrike" cap="none" dirty="0">
                <a:latin typeface="Arial"/>
                <a:ea typeface="Arial"/>
                <a:cs typeface="Arial"/>
                <a:sym typeface="Arial"/>
              </a:rPr>
              <a:t/>
            </a:r>
            <a:br>
              <a:rPr lang="en-US" sz="1800" b="0" i="0" u="none" strike="noStrike" cap="none" dirty="0">
                <a:latin typeface="Arial"/>
                <a:ea typeface="Arial"/>
                <a:cs typeface="Arial"/>
                <a:sym typeface="Arial"/>
              </a:rPr>
            </a:br>
            <a:endParaRPr lang="en-US" sz="1800" b="0" i="0" u="none" strike="noStrike" cap="none" dirty="0">
              <a:latin typeface="Arial"/>
              <a:ea typeface="Arial"/>
              <a:cs typeface="Arial"/>
              <a:sym typeface="Arial"/>
            </a:endParaRPr>
          </a:p>
        </p:txBody>
      </p:sp>
      <p:sp>
        <p:nvSpPr>
          <p:cNvPr id="66" name="Shape 66"/>
          <p:cNvSpPr/>
          <p:nvPr/>
        </p:nvSpPr>
        <p:spPr>
          <a:xfrm>
            <a:off x="0" y="3720960"/>
            <a:ext cx="36573480" cy="911879"/>
          </a:xfrm>
          <a:prstGeom prst="rect">
            <a:avLst/>
          </a:prstGeom>
          <a:solidFill>
            <a:srgbClr val="0029A6"/>
          </a:solidFill>
          <a:ln>
            <a:noFill/>
          </a:ln>
        </p:spPr>
        <p:txBody>
          <a:bodyPr lIns="91425" tIns="91425" rIns="91425" bIns="91425" anchor="ctr" anchorCtr="0">
            <a:noAutofit/>
          </a:bodyPr>
          <a:lstStyle/>
          <a:p>
            <a:pPr lvl="0">
              <a:spcBef>
                <a:spcPts val="0"/>
              </a:spcBef>
              <a:buNone/>
            </a:pPr>
            <a:endParaRPr/>
          </a:p>
        </p:txBody>
      </p:sp>
      <p:sp>
        <p:nvSpPr>
          <p:cNvPr id="67" name="Shape 67"/>
          <p:cNvSpPr/>
          <p:nvPr/>
        </p:nvSpPr>
        <p:spPr>
          <a:xfrm>
            <a:off x="609479" y="3720960"/>
            <a:ext cx="34744680" cy="911879"/>
          </a:xfrm>
          <a:prstGeom prst="rect">
            <a:avLst/>
          </a:prstGeom>
          <a:noFill/>
          <a:ln>
            <a:noFill/>
          </a:ln>
        </p:spPr>
        <p:txBody>
          <a:bodyPr lIns="90000" tIns="45000" rIns="90000" bIns="45000" anchor="t" anchorCtr="0">
            <a:noAutofit/>
          </a:bodyPr>
          <a:lstStyle/>
          <a:p>
            <a:pPr marL="1410840" marR="0" lvl="0" indent="-1410840" algn="l" rtl="0">
              <a:lnSpc>
                <a:spcPct val="100000"/>
              </a:lnSpc>
              <a:spcBef>
                <a:spcPts val="0"/>
              </a:spcBef>
              <a:buSzPct val="25000"/>
              <a:buNone/>
            </a:pPr>
            <a:r>
              <a:rPr lang="en-US" sz="5000" b="1" i="1" u="none" strike="noStrike" cap="none">
                <a:solidFill>
                  <a:srgbClr val="FFFFFF"/>
                </a:solidFill>
                <a:latin typeface="Arial"/>
                <a:ea typeface="Arial"/>
                <a:cs typeface="Arial"/>
                <a:sym typeface="Arial"/>
              </a:rPr>
              <a:t>  Savanna Smith						Space Vehicles Scholar										RVS</a:t>
            </a:r>
            <a:r>
              <a:rPr lang="en-US" sz="5000" b="1" i="1">
                <a:solidFill>
                  <a:srgbClr val="FFFFFF"/>
                </a:solidFill>
              </a:rPr>
              <a:t>WT</a:t>
            </a:r>
            <a:r>
              <a:rPr lang="en-US" sz="5000" b="1" i="1" u="none" strike="noStrike" cap="none">
                <a:solidFill>
                  <a:srgbClr val="FFFFFF"/>
                </a:solidFill>
                <a:latin typeface="Arial"/>
                <a:ea typeface="Arial"/>
                <a:cs typeface="Arial"/>
                <a:sym typeface="Arial"/>
              </a:rPr>
              <a:t>																	Arthur Edwards		</a:t>
            </a:r>
          </a:p>
        </p:txBody>
      </p:sp>
      <p:sp>
        <p:nvSpPr>
          <p:cNvPr id="68" name="Shape 68"/>
          <p:cNvSpPr/>
          <p:nvPr/>
        </p:nvSpPr>
        <p:spPr>
          <a:xfrm>
            <a:off x="12029760" y="5029200"/>
            <a:ext cx="8176199" cy="579300"/>
          </a:xfrm>
          <a:prstGeom prst="rect">
            <a:avLst/>
          </a:prstGeom>
          <a:noFill/>
          <a:ln>
            <a:noFill/>
          </a:ln>
        </p:spPr>
        <p:txBody>
          <a:bodyPr lIns="78475" tIns="39225" rIns="78475" bIns="39225" anchor="t" anchorCtr="0">
            <a:noAutofit/>
          </a:bodyPr>
          <a:lstStyle/>
          <a:p>
            <a:pPr marL="0" marR="0" lvl="0" indent="0" algn="l" rtl="0">
              <a:lnSpc>
                <a:spcPct val="100000"/>
              </a:lnSpc>
              <a:spcBef>
                <a:spcPts val="0"/>
              </a:spcBef>
              <a:buSzPct val="25000"/>
              <a:buNone/>
            </a:pPr>
            <a:r>
              <a:rPr lang="en-US" sz="3300" b="1"/>
              <a:t>Preliminary </a:t>
            </a:r>
            <a:r>
              <a:rPr lang="en-US" sz="3300" b="1" i="0" u="none" strike="noStrike" cap="none">
                <a:solidFill>
                  <a:srgbClr val="000000"/>
                </a:solidFill>
                <a:latin typeface="Arial"/>
                <a:ea typeface="Arial"/>
                <a:cs typeface="Arial"/>
                <a:sym typeface="Arial"/>
              </a:rPr>
              <a:t>Results</a:t>
            </a:r>
          </a:p>
        </p:txBody>
      </p:sp>
      <p:sp>
        <p:nvSpPr>
          <p:cNvPr id="69" name="Shape 69"/>
          <p:cNvSpPr/>
          <p:nvPr/>
        </p:nvSpPr>
        <p:spPr>
          <a:xfrm>
            <a:off x="0" y="259919"/>
            <a:ext cx="36573600" cy="701400"/>
          </a:xfrm>
          <a:prstGeom prst="rect">
            <a:avLst/>
          </a:prstGeom>
          <a:noFill/>
          <a:ln>
            <a:noFill/>
          </a:ln>
        </p:spPr>
        <p:txBody>
          <a:bodyPr lIns="78475" tIns="39225" rIns="78475" bIns="39225" anchor="t" anchorCtr="0">
            <a:noAutofit/>
          </a:bodyPr>
          <a:lstStyle/>
          <a:p>
            <a:pPr marL="0" marR="0" lvl="0" indent="0" algn="ctr" rtl="0">
              <a:lnSpc>
                <a:spcPct val="100000"/>
              </a:lnSpc>
              <a:spcBef>
                <a:spcPts val="0"/>
              </a:spcBef>
              <a:buSzPct val="25000"/>
              <a:buNone/>
            </a:pPr>
            <a:r>
              <a:rPr lang="en-US" sz="4100" b="1" i="0" u="none" strike="noStrike" cap="none">
                <a:solidFill>
                  <a:srgbClr val="0033CC"/>
                </a:solidFill>
                <a:latin typeface="Arial"/>
                <a:ea typeface="Arial"/>
                <a:cs typeface="Arial"/>
                <a:sym typeface="Arial"/>
              </a:rPr>
              <a:t>UNCLASSIFIED</a:t>
            </a:r>
          </a:p>
        </p:txBody>
      </p:sp>
      <p:sp>
        <p:nvSpPr>
          <p:cNvPr id="70" name="Shape 70"/>
          <p:cNvSpPr/>
          <p:nvPr/>
        </p:nvSpPr>
        <p:spPr>
          <a:xfrm>
            <a:off x="11010187" y="26785534"/>
            <a:ext cx="14121300" cy="700500"/>
          </a:xfrm>
          <a:prstGeom prst="rect">
            <a:avLst/>
          </a:prstGeom>
          <a:noFill/>
          <a:ln>
            <a:noFill/>
          </a:ln>
        </p:spPr>
        <p:txBody>
          <a:bodyPr lIns="78475" tIns="39225" rIns="78475" bIns="39225" anchor="t" anchorCtr="0">
            <a:noAutofit/>
          </a:bodyPr>
          <a:lstStyle/>
          <a:p>
            <a:pPr marL="0" marR="0" lvl="0" indent="0" algn="r" rtl="0">
              <a:lnSpc>
                <a:spcPct val="100000"/>
              </a:lnSpc>
              <a:spcBef>
                <a:spcPts val="0"/>
              </a:spcBef>
              <a:buSzPct val="25000"/>
              <a:buNone/>
            </a:pPr>
            <a:r>
              <a:rPr lang="en-US" sz="4100" b="1" i="0" u="none" strike="noStrike" cap="none">
                <a:solidFill>
                  <a:srgbClr val="0033CC"/>
                </a:solidFill>
                <a:latin typeface="Arial"/>
                <a:ea typeface="Arial"/>
                <a:cs typeface="Arial"/>
                <a:sym typeface="Arial"/>
              </a:rPr>
              <a:t>All portions of this poster are UNCLASSIFIED</a:t>
            </a:r>
          </a:p>
        </p:txBody>
      </p:sp>
      <p:sp>
        <p:nvSpPr>
          <p:cNvPr id="71" name="Shape 71"/>
          <p:cNvSpPr/>
          <p:nvPr/>
        </p:nvSpPr>
        <p:spPr>
          <a:xfrm>
            <a:off x="25464525" y="26242025"/>
            <a:ext cx="10946100" cy="1141500"/>
          </a:xfrm>
          <a:prstGeom prst="rect">
            <a:avLst/>
          </a:prstGeom>
          <a:noFill/>
          <a:ln w="38150" cap="flat" cmpd="sng">
            <a:solidFill>
              <a:srgbClr val="000000"/>
            </a:solidFill>
            <a:prstDash val="solid"/>
            <a:round/>
            <a:headEnd type="none" w="med" len="med"/>
            <a:tailEnd type="none" w="med" len="med"/>
          </a:ln>
        </p:spPr>
        <p:txBody>
          <a:bodyPr lIns="78475" tIns="39225" rIns="78475" bIns="39225" anchor="t" anchorCtr="0">
            <a:noAutofit/>
          </a:bodyPr>
          <a:lstStyle/>
          <a:p>
            <a:pPr marL="0" marR="0" lvl="0" indent="0" algn="l" rtl="0">
              <a:lnSpc>
                <a:spcPct val="100000"/>
              </a:lnSpc>
              <a:spcBef>
                <a:spcPts val="0"/>
              </a:spcBef>
              <a:buSzPct val="25000"/>
              <a:buNone/>
            </a:pPr>
            <a:r>
              <a:rPr lang="en-US" sz="3000" i="1"/>
              <a:t>Distribution C - Distribution authorized to U.S Government Agencies and their contractors; Technical content Aug 2, 2017.</a:t>
            </a:r>
          </a:p>
        </p:txBody>
      </p:sp>
      <p:pic>
        <p:nvPicPr>
          <p:cNvPr id="72" name="Shape 72"/>
          <p:cNvPicPr preferRelativeResize="0"/>
          <p:nvPr/>
        </p:nvPicPr>
        <p:blipFill rotWithShape="1">
          <a:blip r:embed="rId8">
            <a:alphaModFix/>
          </a:blip>
          <a:srcRect/>
          <a:stretch/>
        </p:blipFill>
        <p:spPr>
          <a:xfrm>
            <a:off x="29019600" y="762120"/>
            <a:ext cx="6539400" cy="2100600"/>
          </a:xfrm>
          <a:prstGeom prst="rect">
            <a:avLst/>
          </a:prstGeom>
          <a:noFill/>
          <a:ln>
            <a:noFill/>
          </a:ln>
        </p:spPr>
      </p:pic>
      <p:sp>
        <p:nvSpPr>
          <p:cNvPr id="73" name="Shape 73"/>
          <p:cNvSpPr/>
          <p:nvPr/>
        </p:nvSpPr>
        <p:spPr>
          <a:xfrm>
            <a:off x="25397100" y="12044400"/>
            <a:ext cx="10466100" cy="13793100"/>
          </a:xfrm>
          <a:prstGeom prst="rect">
            <a:avLst/>
          </a:prstGeom>
          <a:noFill/>
          <a:ln>
            <a:noFill/>
          </a:ln>
        </p:spPr>
        <p:txBody>
          <a:bodyPr lIns="90000" tIns="45000" rIns="90000" bIns="45000" anchor="t" anchorCtr="0">
            <a:noAutofit/>
          </a:bodyPr>
          <a:lstStyle/>
          <a:p>
            <a:pPr marL="0" marR="0" lvl="0" indent="0" algn="l" rtl="0">
              <a:spcBef>
                <a:spcPts val="0"/>
              </a:spcBef>
              <a:buSzPct val="25000"/>
              <a:buNone/>
            </a:pPr>
            <a:r>
              <a:rPr lang="en-US" sz="3300" b="1"/>
              <a:t>Discussion</a:t>
            </a:r>
          </a:p>
          <a:p>
            <a:pPr marL="457200" marR="0" lvl="0" indent="-438150" algn="l" rtl="0">
              <a:spcBef>
                <a:spcPts val="0"/>
              </a:spcBef>
              <a:buSzPct val="100000"/>
              <a:buChar char="●"/>
            </a:pPr>
            <a:r>
              <a:rPr lang="en-US" sz="3300"/>
              <a:t>Algorithm successfully reconstructs individual frames.</a:t>
            </a:r>
          </a:p>
          <a:p>
            <a:pPr marL="457200" marR="0" lvl="0" indent="-438150" algn="l" rtl="0">
              <a:spcBef>
                <a:spcPts val="0"/>
              </a:spcBef>
              <a:buSzPct val="100000"/>
              <a:buChar char="●"/>
            </a:pPr>
            <a:r>
              <a:rPr lang="en-US" sz="3300"/>
              <a:t>Preliminary evidence of motion encoding</a:t>
            </a:r>
          </a:p>
          <a:p>
            <a:pPr marL="0" marR="0" lvl="0" indent="0" algn="l" rtl="0">
              <a:spcBef>
                <a:spcPts val="0"/>
              </a:spcBef>
              <a:buNone/>
            </a:pPr>
            <a:endParaRPr sz="3300" b="1"/>
          </a:p>
          <a:p>
            <a:pPr lvl="0" rtl="0">
              <a:spcBef>
                <a:spcPts val="0"/>
              </a:spcBef>
              <a:buClr>
                <a:schemeClr val="dk1"/>
              </a:buClr>
              <a:buSzPct val="25000"/>
              <a:buFont typeface="Arial"/>
              <a:buNone/>
            </a:pPr>
            <a:r>
              <a:rPr lang="en-US" sz="3300" b="1">
                <a:solidFill>
                  <a:schemeClr val="dk1"/>
                </a:solidFill>
              </a:rPr>
              <a:t>Future Work</a:t>
            </a:r>
          </a:p>
          <a:p>
            <a:pPr marL="457200" lvl="0" indent="-438150" rtl="0">
              <a:spcBef>
                <a:spcPts val="660"/>
              </a:spcBef>
              <a:buClr>
                <a:schemeClr val="dk1"/>
              </a:buClr>
              <a:buSzPct val="100000"/>
              <a:buChar char="●"/>
            </a:pPr>
            <a:r>
              <a:rPr lang="en-US" sz="3300">
                <a:solidFill>
                  <a:schemeClr val="dk1"/>
                </a:solidFill>
              </a:rPr>
              <a:t>Introduce multiple layers in neural network</a:t>
            </a:r>
          </a:p>
          <a:p>
            <a:pPr marL="457200" lvl="0" indent="-438150" rtl="0">
              <a:spcBef>
                <a:spcPts val="660"/>
              </a:spcBef>
              <a:buClr>
                <a:schemeClr val="dk1"/>
              </a:buClr>
              <a:buSzPct val="100000"/>
              <a:buChar char="●"/>
            </a:pPr>
            <a:r>
              <a:rPr lang="en-US" sz="3300">
                <a:solidFill>
                  <a:schemeClr val="dk1"/>
                </a:solidFill>
              </a:rPr>
              <a:t>Interframe motion of stars across multiple pixels</a:t>
            </a:r>
            <a:br>
              <a:rPr lang="en-US" sz="3300">
                <a:solidFill>
                  <a:schemeClr val="dk1"/>
                </a:solidFill>
              </a:rPr>
            </a:br>
            <a:r>
              <a:rPr lang="en-US" sz="3300">
                <a:solidFill>
                  <a:schemeClr val="dk1"/>
                </a:solidFill>
              </a:rPr>
              <a:t>(How robust is motion-encoding?)</a:t>
            </a:r>
          </a:p>
          <a:p>
            <a:pPr marL="457200" lvl="0" indent="-438150" rtl="0">
              <a:spcBef>
                <a:spcPts val="660"/>
              </a:spcBef>
              <a:buClr>
                <a:schemeClr val="dk1"/>
              </a:buClr>
              <a:buSzPct val="100000"/>
              <a:buChar char="●"/>
            </a:pPr>
            <a:r>
              <a:rPr lang="en-US" sz="3300">
                <a:solidFill>
                  <a:schemeClr val="dk1"/>
                </a:solidFill>
              </a:rPr>
              <a:t>Look further into the future. How many frames can we predict reliably?</a:t>
            </a:r>
          </a:p>
          <a:p>
            <a:pPr marL="457200" lvl="0" indent="-438150" rtl="0">
              <a:spcBef>
                <a:spcPts val="660"/>
              </a:spcBef>
              <a:buClr>
                <a:schemeClr val="dk1"/>
              </a:buClr>
              <a:buSzPct val="100000"/>
              <a:buChar char="●"/>
            </a:pPr>
            <a:r>
              <a:rPr lang="en-US" sz="3300">
                <a:solidFill>
                  <a:schemeClr val="dk1"/>
                </a:solidFill>
              </a:rPr>
              <a:t>Anomaly detection. Can we detect targets from their motion? (SSA?) </a:t>
            </a:r>
          </a:p>
          <a:p>
            <a:pPr marL="0" marR="0" lvl="0" indent="0" algn="l" rtl="0">
              <a:spcBef>
                <a:spcPts val="0"/>
              </a:spcBef>
              <a:buNone/>
            </a:pPr>
            <a:endParaRPr sz="3300" b="1"/>
          </a:p>
          <a:p>
            <a:pPr marL="783719" lvl="0" rtl="0">
              <a:spcBef>
                <a:spcPts val="0"/>
              </a:spcBef>
              <a:buClr>
                <a:schemeClr val="dk1"/>
              </a:buClr>
              <a:buSzPct val="25000"/>
              <a:buFont typeface="Arial"/>
              <a:buNone/>
            </a:pPr>
            <a:r>
              <a:rPr lang="en-US" sz="3300" b="1">
                <a:solidFill>
                  <a:schemeClr val="dk1"/>
                </a:solidFill>
              </a:rPr>
              <a:t>Acknowledgments</a:t>
            </a:r>
          </a:p>
          <a:p>
            <a:pPr marL="457200" lvl="0" indent="-438150" rtl="0">
              <a:spcBef>
                <a:spcPts val="0"/>
              </a:spcBef>
              <a:buClr>
                <a:schemeClr val="dk1"/>
              </a:buClr>
              <a:buSzPct val="100000"/>
              <a:buChar char="●"/>
            </a:pPr>
            <a:r>
              <a:rPr lang="en-US" sz="3300">
                <a:solidFill>
                  <a:schemeClr val="dk1"/>
                </a:solidFill>
              </a:rPr>
              <a:t>Grateful thanks to Dr. G. Kenyon of Los Alamos National Laboratory and Dr. P. Schultz of the New Mexico Consortium for invaluable guidance, and for hosting me at the NMC. All simulations performed on NMC high performance workstations.</a:t>
            </a:r>
          </a:p>
          <a:p>
            <a:pPr marL="0" marR="0" lvl="0" indent="0" algn="l" rtl="0">
              <a:spcBef>
                <a:spcPts val="0"/>
              </a:spcBef>
              <a:buNone/>
            </a:pPr>
            <a:endParaRPr sz="3300" b="1"/>
          </a:p>
          <a:p>
            <a:pPr marL="0" marR="0" lvl="0" indent="0" algn="l" rtl="0">
              <a:spcBef>
                <a:spcPts val="0"/>
              </a:spcBef>
              <a:buSzPct val="25000"/>
              <a:buNone/>
            </a:pPr>
            <a:r>
              <a:rPr lang="en-US" sz="3300" b="1" i="0" u="none" strike="noStrike" cap="none">
                <a:solidFill>
                  <a:srgbClr val="000000"/>
                </a:solidFill>
                <a:latin typeface="Arial"/>
                <a:ea typeface="Arial"/>
                <a:cs typeface="Arial"/>
                <a:sym typeface="Arial"/>
              </a:rPr>
              <a:t>References</a:t>
            </a:r>
          </a:p>
          <a:p>
            <a:pPr marL="457200" marR="0" lvl="0" indent="-438150" algn="l" rtl="0">
              <a:spcBef>
                <a:spcPts val="0"/>
              </a:spcBef>
              <a:buSzPct val="100000"/>
              <a:buAutoNum type="arabicPeriod"/>
            </a:pPr>
            <a:r>
              <a:rPr lang="en-US" sz="3300" b="0" strike="noStrike">
                <a:solidFill>
                  <a:srgbClr val="000000"/>
                </a:solidFill>
                <a:latin typeface="Arial"/>
                <a:ea typeface="Arial"/>
                <a:cs typeface="Arial"/>
                <a:sym typeface="Arial"/>
              </a:rPr>
              <a:t>C. Rozell, D. Johnson, R. Baraniuk, B.</a:t>
            </a:r>
            <a:r>
              <a:rPr lang="en-US" sz="3300"/>
              <a:t> </a:t>
            </a:r>
            <a:r>
              <a:rPr lang="en-US" sz="3300" b="0" strike="noStrike">
                <a:solidFill>
                  <a:srgbClr val="000000"/>
                </a:solidFill>
                <a:latin typeface="Arial"/>
                <a:ea typeface="Arial"/>
                <a:cs typeface="Arial"/>
                <a:sym typeface="Arial"/>
              </a:rPr>
              <a:t>Olshausen, “Locally Competitive Algorithms For</a:t>
            </a:r>
            <a:r>
              <a:rPr lang="en-US" sz="3300"/>
              <a:t> </a:t>
            </a:r>
            <a:r>
              <a:rPr lang="en-US" sz="3300" b="0" strike="noStrike">
                <a:solidFill>
                  <a:srgbClr val="000000"/>
                </a:solidFill>
                <a:latin typeface="Arial"/>
                <a:ea typeface="Arial"/>
                <a:cs typeface="Arial"/>
                <a:sym typeface="Arial"/>
              </a:rPr>
              <a:t>Spars</a:t>
            </a:r>
            <a:r>
              <a:rPr lang="en-US" sz="3300"/>
              <a:t>e </a:t>
            </a:r>
            <a:r>
              <a:rPr lang="en-US" sz="3300" b="0" strike="noStrike">
                <a:solidFill>
                  <a:srgbClr val="000000"/>
                </a:solidFill>
                <a:latin typeface="Arial"/>
                <a:ea typeface="Arial"/>
                <a:cs typeface="Arial"/>
                <a:sym typeface="Arial"/>
              </a:rPr>
              <a:t>Approximation,” </a:t>
            </a:r>
            <a:r>
              <a:rPr lang="en-US" sz="3300" b="0" i="1" strike="noStrike">
                <a:solidFill>
                  <a:srgbClr val="000000"/>
                </a:solidFill>
                <a:latin typeface="Arial"/>
                <a:ea typeface="Arial"/>
                <a:cs typeface="Arial"/>
                <a:sym typeface="Arial"/>
              </a:rPr>
              <a:t>Image Processing, 2007</a:t>
            </a:r>
            <a:r>
              <a:rPr lang="en-US" sz="3300" b="0" strike="noStrike">
                <a:solidFill>
                  <a:srgbClr val="000000"/>
                </a:solidFill>
                <a:latin typeface="Arial"/>
                <a:ea typeface="Arial"/>
                <a:cs typeface="Arial"/>
                <a:sym typeface="Arial"/>
              </a:rPr>
              <a:t>. ICIP 2007,</a:t>
            </a:r>
            <a:r>
              <a:rPr lang="en-US" sz="3300"/>
              <a:t> </a:t>
            </a:r>
            <a:r>
              <a:rPr lang="en-US" sz="3300" b="0" strike="noStrike">
                <a:solidFill>
                  <a:srgbClr val="000000"/>
                </a:solidFill>
                <a:latin typeface="Arial"/>
                <a:ea typeface="Arial"/>
                <a:cs typeface="Arial"/>
                <a:sym typeface="Arial"/>
              </a:rPr>
              <a:t>IEEE International Conference</a:t>
            </a:r>
          </a:p>
          <a:p>
            <a:pPr marL="457200" marR="0" lvl="0" indent="-438150" algn="l" rtl="0">
              <a:spcBef>
                <a:spcPts val="0"/>
              </a:spcBef>
              <a:buSzPct val="100000"/>
              <a:buAutoNum type="arabicPeriod"/>
            </a:pPr>
            <a:r>
              <a:rPr lang="en-US" sz="3300" b="0" strike="noStrike">
                <a:solidFill>
                  <a:srgbClr val="000000"/>
                </a:solidFill>
                <a:latin typeface="Arial"/>
                <a:ea typeface="Arial"/>
                <a:cs typeface="Arial"/>
                <a:sym typeface="Arial"/>
              </a:rPr>
              <a:t>https://petavision.github.io/</a:t>
            </a:r>
          </a:p>
        </p:txBody>
      </p:sp>
      <p:sp>
        <p:nvSpPr>
          <p:cNvPr id="74" name="Shape 74"/>
          <p:cNvSpPr/>
          <p:nvPr/>
        </p:nvSpPr>
        <p:spPr>
          <a:xfrm>
            <a:off x="401825" y="24463775"/>
            <a:ext cx="6553800" cy="2100600"/>
          </a:xfrm>
          <a:prstGeom prst="rect">
            <a:avLst/>
          </a:prstGeom>
          <a:noFill/>
          <a:ln>
            <a:noFill/>
          </a:ln>
        </p:spPr>
        <p:txBody>
          <a:bodyPr lIns="90000" tIns="45000" rIns="90000" bIns="45000" anchor="t" anchorCtr="0">
            <a:noAutofit/>
          </a:bodyPr>
          <a:lstStyle/>
          <a:p>
            <a:pPr lvl="0" rtl="0">
              <a:spcBef>
                <a:spcPts val="0"/>
              </a:spcBef>
              <a:buNone/>
            </a:pPr>
            <a:r>
              <a:rPr lang="en-US" sz="3300">
                <a:solidFill>
                  <a:schemeClr val="dk1"/>
                </a:solidFill>
              </a:rPr>
              <a:t>Generated random 9096 star phi and theta values (0-2π) with random magnitudes that follow a Gaussian distribution (8.5,2).</a:t>
            </a:r>
          </a:p>
        </p:txBody>
      </p:sp>
      <p:sp>
        <p:nvSpPr>
          <p:cNvPr id="75" name="Shape 75"/>
          <p:cNvSpPr/>
          <p:nvPr/>
        </p:nvSpPr>
        <p:spPr>
          <a:xfrm>
            <a:off x="1302434" y="5056950"/>
            <a:ext cx="9508200" cy="14312700"/>
          </a:xfrm>
          <a:prstGeom prst="rect">
            <a:avLst/>
          </a:prstGeom>
          <a:noFill/>
          <a:ln>
            <a:noFill/>
          </a:ln>
        </p:spPr>
        <p:txBody>
          <a:bodyPr lIns="90000" tIns="45000" rIns="90000" bIns="45000" anchor="t" anchorCtr="0">
            <a:noAutofit/>
          </a:bodyPr>
          <a:lstStyle/>
          <a:p>
            <a:pPr lvl="0" rtl="0">
              <a:spcBef>
                <a:spcPts val="0"/>
              </a:spcBef>
              <a:buClr>
                <a:schemeClr val="dk1"/>
              </a:buClr>
              <a:buSzPct val="25000"/>
              <a:buFont typeface="Arial"/>
              <a:buNone/>
            </a:pPr>
            <a:r>
              <a:rPr lang="en-US" sz="3300" b="1">
                <a:solidFill>
                  <a:schemeClr val="dk1"/>
                </a:solidFill>
              </a:rPr>
              <a:t>Background</a:t>
            </a:r>
          </a:p>
          <a:p>
            <a:pPr lvl="0" rtl="0">
              <a:spcBef>
                <a:spcPts val="0"/>
              </a:spcBef>
              <a:buClr>
                <a:schemeClr val="dk1"/>
              </a:buClr>
              <a:buSzPct val="25000"/>
              <a:buFont typeface="Arial"/>
              <a:buNone/>
            </a:pPr>
            <a:r>
              <a:rPr lang="en-US" sz="3300">
                <a:solidFill>
                  <a:schemeClr val="dk1"/>
                </a:solidFill>
              </a:rPr>
              <a:t>Machine learning (deep learning) has been very successful classifying static images using labeled data. We want to explore whether a biologically inspired cortical algorithm can use unlabelled data to learn transformations, and to predict future motion. </a:t>
            </a:r>
          </a:p>
          <a:p>
            <a:pPr lvl="0" rtl="0">
              <a:spcBef>
                <a:spcPts val="0"/>
              </a:spcBef>
              <a:buClr>
                <a:schemeClr val="dk1"/>
              </a:buClr>
              <a:buFont typeface="Arial"/>
              <a:buNone/>
            </a:pPr>
            <a:endParaRPr sz="3300">
              <a:solidFill>
                <a:schemeClr val="dk1"/>
              </a:solidFill>
            </a:endParaRPr>
          </a:p>
          <a:p>
            <a:pPr marL="0" marR="0" lvl="0" indent="0" algn="l" rtl="0">
              <a:spcBef>
                <a:spcPts val="0"/>
              </a:spcBef>
              <a:buSzPct val="25000"/>
              <a:buNone/>
            </a:pPr>
            <a:r>
              <a:rPr lang="en-US" sz="3300" b="1" strike="noStrike">
                <a:latin typeface="Arial"/>
                <a:ea typeface="Arial"/>
                <a:cs typeface="Arial"/>
                <a:sym typeface="Arial"/>
              </a:rPr>
              <a:t>Purpose</a:t>
            </a:r>
          </a:p>
          <a:p>
            <a:pPr marL="0" marR="0" lvl="0" indent="0" algn="l" rtl="0">
              <a:spcBef>
                <a:spcPts val="0"/>
              </a:spcBef>
              <a:buSzPct val="25000"/>
              <a:buNone/>
            </a:pPr>
            <a:r>
              <a:rPr lang="en-US" sz="3300" b="0" strike="noStrike">
                <a:latin typeface="Arial"/>
                <a:ea typeface="Arial"/>
                <a:cs typeface="Arial"/>
                <a:sym typeface="Arial"/>
              </a:rPr>
              <a:t>The goal of this research is to train a model to:</a:t>
            </a:r>
          </a:p>
          <a:p>
            <a:pPr marL="457200" marR="0" lvl="0" indent="-438150" algn="l" rtl="0">
              <a:spcBef>
                <a:spcPts val="0"/>
              </a:spcBef>
              <a:buSzPct val="100000"/>
              <a:buFont typeface="Arial"/>
              <a:buChar char="●"/>
            </a:pPr>
            <a:r>
              <a:rPr lang="en-US" sz="3300" b="0" strike="noStrike">
                <a:latin typeface="Arial"/>
                <a:ea typeface="Arial"/>
                <a:cs typeface="Arial"/>
                <a:sym typeface="Arial"/>
              </a:rPr>
              <a:t>sparsely reconstruct accurately star-field </a:t>
            </a:r>
            <a:r>
              <a:rPr lang="en-US" sz="3300"/>
              <a:t>frames</a:t>
            </a:r>
            <a:r>
              <a:rPr lang="en-US" sz="3300" b="0" strike="noStrike">
                <a:latin typeface="Arial"/>
                <a:ea typeface="Arial"/>
                <a:cs typeface="Arial"/>
                <a:sym typeface="Arial"/>
              </a:rPr>
              <a:t> from a m</a:t>
            </a:r>
            <a:r>
              <a:rPr lang="en-US" sz="3300"/>
              <a:t>inimum of </a:t>
            </a:r>
            <a:r>
              <a:rPr lang="en-US" sz="3300" b="0" strike="noStrike">
                <a:latin typeface="Arial"/>
                <a:ea typeface="Arial"/>
                <a:cs typeface="Arial"/>
                <a:sym typeface="Arial"/>
              </a:rPr>
              <a:t>learned features</a:t>
            </a:r>
            <a:r>
              <a:rPr lang="en-US" sz="3300"/>
              <a:t>.</a:t>
            </a:r>
          </a:p>
          <a:p>
            <a:pPr marL="457200" marR="0" lvl="0" indent="-438150" algn="l" rtl="0">
              <a:spcBef>
                <a:spcPts val="0"/>
              </a:spcBef>
              <a:buSzPct val="100000"/>
              <a:buFont typeface="Arial"/>
              <a:buChar char="●"/>
            </a:pPr>
            <a:r>
              <a:rPr lang="en-US" sz="3300" b="0" strike="noStrike">
                <a:latin typeface="Arial"/>
                <a:ea typeface="Arial"/>
                <a:cs typeface="Arial"/>
                <a:sym typeface="Arial"/>
              </a:rPr>
              <a:t>predict the next frame in a sequence regardless of the direction and speed the view is changing throughout the star field.  </a:t>
            </a:r>
          </a:p>
          <a:p>
            <a:pPr marL="0" marR="0" lvl="0" indent="0" algn="l" rtl="0">
              <a:lnSpc>
                <a:spcPct val="100000"/>
              </a:lnSpc>
              <a:spcBef>
                <a:spcPts val="0"/>
              </a:spcBef>
              <a:buNone/>
            </a:pPr>
            <a:endParaRPr sz="3300" b="0" strike="noStrike">
              <a:latin typeface="Arial"/>
              <a:ea typeface="Arial"/>
              <a:cs typeface="Arial"/>
              <a:sym typeface="Arial"/>
            </a:endParaRPr>
          </a:p>
          <a:p>
            <a:pPr marL="0" marR="0" lvl="0" indent="0" algn="l" rtl="0">
              <a:lnSpc>
                <a:spcPct val="100000"/>
              </a:lnSpc>
              <a:spcBef>
                <a:spcPts val="0"/>
              </a:spcBef>
              <a:buSzPct val="25000"/>
              <a:buNone/>
            </a:pPr>
            <a:r>
              <a:rPr lang="en-US" sz="3300" b="1"/>
              <a:t>Methods</a:t>
            </a:r>
          </a:p>
          <a:p>
            <a:pPr marL="457200" marR="0" lvl="0" indent="-438150" algn="l" rtl="0">
              <a:lnSpc>
                <a:spcPct val="100000"/>
              </a:lnSpc>
              <a:spcBef>
                <a:spcPts val="0"/>
              </a:spcBef>
              <a:buSzPct val="100000"/>
              <a:buChar char="●"/>
            </a:pPr>
            <a:r>
              <a:rPr lang="en-US" sz="3300"/>
              <a:t>Locally Competitive Algorithm (1) (captured in petavision (2)) for reconstruction and prediction.</a:t>
            </a:r>
          </a:p>
          <a:p>
            <a:pPr marL="914400" marR="0" lvl="1" indent="-438150" algn="l" rtl="0">
              <a:lnSpc>
                <a:spcPct val="100000"/>
              </a:lnSpc>
              <a:spcBef>
                <a:spcPts val="0"/>
              </a:spcBef>
              <a:buSzPct val="100000"/>
              <a:buChar char="○"/>
            </a:pPr>
            <a:r>
              <a:rPr lang="en-US" sz="3300"/>
              <a:t>Neurons compete to represent features.</a:t>
            </a:r>
          </a:p>
          <a:p>
            <a:pPr marL="914400" marR="0" lvl="1" indent="-438150" algn="l" rtl="0">
              <a:lnSpc>
                <a:spcPct val="100000"/>
              </a:lnSpc>
              <a:spcBef>
                <a:spcPts val="0"/>
              </a:spcBef>
              <a:buSzPct val="100000"/>
              <a:buChar char="○"/>
            </a:pPr>
            <a:r>
              <a:rPr lang="en-US" sz="3300"/>
              <a:t>Cost function favors using minimal set of features to reconstruct original input data.</a:t>
            </a:r>
          </a:p>
          <a:p>
            <a:pPr marL="457200" marR="0" lvl="0" indent="-438150" algn="l" rtl="0">
              <a:lnSpc>
                <a:spcPct val="100000"/>
              </a:lnSpc>
              <a:spcBef>
                <a:spcPts val="0"/>
              </a:spcBef>
              <a:buSzPct val="100000"/>
              <a:buChar char="●"/>
            </a:pPr>
            <a:r>
              <a:rPr lang="en-US" sz="3300"/>
              <a:t>Our data consists of movies showing motion of simulated star fields.</a:t>
            </a:r>
          </a:p>
          <a:p>
            <a:pPr marL="914400" marR="0" lvl="1" indent="-438150" algn="l" rtl="0">
              <a:lnSpc>
                <a:spcPct val="100000"/>
              </a:lnSpc>
              <a:spcBef>
                <a:spcPts val="0"/>
              </a:spcBef>
              <a:buSzPct val="100000"/>
              <a:buChar char="○"/>
            </a:pPr>
            <a:r>
              <a:rPr lang="en-US" sz="3300"/>
              <a:t>First layer neurons see four frames at a time.</a:t>
            </a:r>
          </a:p>
          <a:p>
            <a:pPr marL="457200" marR="0" lvl="0" indent="-438150" algn="l" rtl="0">
              <a:lnSpc>
                <a:spcPct val="100000"/>
              </a:lnSpc>
              <a:spcBef>
                <a:spcPts val="0"/>
              </a:spcBef>
              <a:buSzPct val="100000"/>
              <a:buChar char="●"/>
            </a:pPr>
            <a:r>
              <a:rPr lang="en-US" sz="3300"/>
              <a:t>Ultimate question: Will the algorithm encode motion?</a:t>
            </a:r>
          </a:p>
          <a:p>
            <a:pPr marL="0" marR="0" lvl="0" indent="0" algn="l" rtl="0">
              <a:lnSpc>
                <a:spcPct val="100000"/>
              </a:lnSpc>
              <a:spcBef>
                <a:spcPts val="0"/>
              </a:spcBef>
              <a:buSzPct val="25000"/>
              <a:buNone/>
            </a:pPr>
            <a:r>
              <a:rPr lang="en-US" sz="3300" b="0" strike="noStrike">
                <a:latin typeface="Arial"/>
                <a:ea typeface="Arial"/>
                <a:cs typeface="Arial"/>
                <a:sym typeface="Arial"/>
              </a:rPr>
              <a:t> </a:t>
            </a:r>
          </a:p>
        </p:txBody>
      </p:sp>
      <p:sp>
        <p:nvSpPr>
          <p:cNvPr id="76" name="Shape 76"/>
          <p:cNvSpPr txBox="1"/>
          <p:nvPr/>
        </p:nvSpPr>
        <p:spPr>
          <a:xfrm>
            <a:off x="12379187" y="26081063"/>
            <a:ext cx="13017900" cy="701400"/>
          </a:xfrm>
          <a:prstGeom prst="rect">
            <a:avLst/>
          </a:prstGeom>
          <a:noFill/>
          <a:ln>
            <a:noFill/>
          </a:ln>
        </p:spPr>
        <p:txBody>
          <a:bodyPr lIns="91425" tIns="91425" rIns="91425" bIns="91425" anchor="t" anchorCtr="0">
            <a:noAutofit/>
          </a:bodyPr>
          <a:lstStyle/>
          <a:p>
            <a:pPr lvl="0">
              <a:spcBef>
                <a:spcPts val="0"/>
              </a:spcBef>
              <a:buNone/>
            </a:pPr>
            <a:r>
              <a:rPr lang="en-US" sz="3300" dirty="0"/>
              <a:t>Original 						Sparse Reconstruction</a:t>
            </a:r>
          </a:p>
        </p:txBody>
      </p:sp>
      <p:pic>
        <p:nvPicPr>
          <p:cNvPr id="77" name="Shape 77" descr="Screenshot from 2017-07-19 10-08-16.png"/>
          <p:cNvPicPr preferRelativeResize="0"/>
          <p:nvPr/>
        </p:nvPicPr>
        <p:blipFill>
          <a:blip r:embed="rId9">
            <a:alphaModFix/>
          </a:blip>
          <a:stretch>
            <a:fillRect/>
          </a:stretch>
        </p:blipFill>
        <p:spPr>
          <a:xfrm>
            <a:off x="12237175" y="20048280"/>
            <a:ext cx="6073299" cy="5933119"/>
          </a:xfrm>
          <a:prstGeom prst="rect">
            <a:avLst/>
          </a:prstGeom>
          <a:noFill/>
          <a:ln>
            <a:noFill/>
          </a:ln>
        </p:spPr>
      </p:pic>
      <p:pic>
        <p:nvPicPr>
          <p:cNvPr id="78" name="Shape 78" descr="Screenshot from 2017-07-19 10-07-25.png"/>
          <p:cNvPicPr preferRelativeResize="0"/>
          <p:nvPr/>
        </p:nvPicPr>
        <p:blipFill rotWithShape="1">
          <a:blip r:embed="rId10">
            <a:alphaModFix/>
          </a:blip>
          <a:srcRect r="6846"/>
          <a:stretch/>
        </p:blipFill>
        <p:spPr>
          <a:xfrm>
            <a:off x="18304400" y="20048275"/>
            <a:ext cx="6141300" cy="5933125"/>
          </a:xfrm>
          <a:prstGeom prst="rect">
            <a:avLst/>
          </a:prstGeom>
          <a:noFill/>
          <a:ln>
            <a:noFill/>
          </a:ln>
        </p:spPr>
      </p:pic>
      <p:sp>
        <p:nvSpPr>
          <p:cNvPr id="79" name="Shape 79"/>
          <p:cNvSpPr txBox="1"/>
          <p:nvPr/>
        </p:nvSpPr>
        <p:spPr>
          <a:xfrm>
            <a:off x="25475925" y="10742350"/>
            <a:ext cx="10466100" cy="912000"/>
          </a:xfrm>
          <a:prstGeom prst="rect">
            <a:avLst/>
          </a:prstGeom>
          <a:noFill/>
          <a:ln>
            <a:noFill/>
          </a:ln>
        </p:spPr>
        <p:txBody>
          <a:bodyPr lIns="91425" tIns="91425" rIns="91425" bIns="91425" anchor="t" anchorCtr="0">
            <a:noAutofit/>
          </a:bodyPr>
          <a:lstStyle/>
          <a:p>
            <a:pPr lvl="0">
              <a:spcBef>
                <a:spcPts val="0"/>
              </a:spcBef>
              <a:buNone/>
            </a:pPr>
            <a:r>
              <a:rPr lang="en-US" sz="3300" dirty="0" smtClean="0"/>
              <a:t>Original</a:t>
            </a:r>
            <a:r>
              <a:rPr lang="en-US" sz="3300" dirty="0"/>
              <a:t>					Prediction</a:t>
            </a:r>
          </a:p>
        </p:txBody>
      </p:sp>
      <p:sp>
        <p:nvSpPr>
          <p:cNvPr id="80" name="Shape 80"/>
          <p:cNvSpPr txBox="1"/>
          <p:nvPr/>
        </p:nvSpPr>
        <p:spPr>
          <a:xfrm>
            <a:off x="15216075" y="5684700"/>
            <a:ext cx="6141300" cy="912000"/>
          </a:xfrm>
          <a:prstGeom prst="rect">
            <a:avLst/>
          </a:prstGeom>
          <a:noFill/>
          <a:ln>
            <a:noFill/>
          </a:ln>
        </p:spPr>
        <p:txBody>
          <a:bodyPr lIns="91425" tIns="91425" rIns="91425" bIns="91425" anchor="t" anchorCtr="0">
            <a:noAutofit/>
          </a:bodyPr>
          <a:lstStyle/>
          <a:p>
            <a:pPr lvl="0">
              <a:spcBef>
                <a:spcPts val="0"/>
              </a:spcBef>
              <a:buNone/>
            </a:pPr>
            <a:r>
              <a:rPr lang="en-US" sz="3300"/>
              <a:t>Learned dictionary elements</a:t>
            </a:r>
          </a:p>
        </p:txBody>
      </p:sp>
      <p:sp>
        <p:nvSpPr>
          <p:cNvPr id="81" name="Shape 81"/>
          <p:cNvSpPr txBox="1"/>
          <p:nvPr/>
        </p:nvSpPr>
        <p:spPr>
          <a:xfrm>
            <a:off x="16803975" y="11281937"/>
            <a:ext cx="5367900" cy="579300"/>
          </a:xfrm>
          <a:prstGeom prst="rect">
            <a:avLst/>
          </a:prstGeom>
          <a:noFill/>
          <a:ln>
            <a:noFill/>
          </a:ln>
        </p:spPr>
        <p:txBody>
          <a:bodyPr lIns="91425" tIns="91425" rIns="91425" bIns="91425" anchor="t" anchorCtr="0">
            <a:noAutofit/>
          </a:bodyPr>
          <a:lstStyle/>
          <a:p>
            <a:pPr lvl="0" rtl="0">
              <a:spcBef>
                <a:spcPts val="0"/>
              </a:spcBef>
              <a:buNone/>
            </a:pPr>
            <a:r>
              <a:rPr lang="en-US" sz="3300"/>
              <a:t>Feature activations</a:t>
            </a:r>
          </a:p>
        </p:txBody>
      </p:sp>
      <p:pic>
        <p:nvPicPr>
          <p:cNvPr id="82" name="Shape 82" descr="inputVSprediction.png"/>
          <p:cNvPicPr preferRelativeResize="0"/>
          <p:nvPr/>
        </p:nvPicPr>
        <p:blipFill>
          <a:blip r:embed="rId11">
            <a:alphaModFix/>
          </a:blip>
          <a:stretch>
            <a:fillRect/>
          </a:stretch>
        </p:blipFill>
        <p:spPr>
          <a:xfrm>
            <a:off x="25072749" y="5098174"/>
            <a:ext cx="10946099" cy="5483667"/>
          </a:xfrm>
          <a:prstGeom prst="rect">
            <a:avLst/>
          </a:prstGeom>
          <a:noFill/>
          <a:ln>
            <a:noFill/>
          </a:ln>
        </p:spPr>
      </p:pic>
      <p:pic>
        <p:nvPicPr>
          <p:cNvPr id="83" name="Shape 83"/>
          <p:cNvPicPr preferRelativeResize="0"/>
          <p:nvPr/>
        </p:nvPicPr>
        <p:blipFill>
          <a:blip r:embed="rId12">
            <a:alphaModFix/>
          </a:blip>
          <a:stretch>
            <a:fillRect/>
          </a:stretch>
        </p:blipFill>
        <p:spPr>
          <a:xfrm>
            <a:off x="1302425" y="19210075"/>
            <a:ext cx="4752600" cy="4752599"/>
          </a:xfrm>
          <a:prstGeom prst="rect">
            <a:avLst/>
          </a:prstGeom>
          <a:noFill/>
          <a:ln>
            <a:noFill/>
          </a:ln>
        </p:spPr>
      </p:pic>
      <p:sp>
        <p:nvSpPr>
          <p:cNvPr id="84" name="Shape 84"/>
          <p:cNvSpPr txBox="1"/>
          <p:nvPr/>
        </p:nvSpPr>
        <p:spPr>
          <a:xfrm>
            <a:off x="7290275" y="24363350"/>
            <a:ext cx="3911700" cy="2353500"/>
          </a:xfrm>
          <a:prstGeom prst="rect">
            <a:avLst/>
          </a:prstGeom>
          <a:noFill/>
          <a:ln>
            <a:noFill/>
          </a:ln>
        </p:spPr>
        <p:txBody>
          <a:bodyPr lIns="91425" tIns="91425" rIns="91425" bIns="91425" anchor="t" anchorCtr="0">
            <a:noAutofit/>
          </a:bodyPr>
          <a:lstStyle/>
          <a:p>
            <a:pPr lvl="0" rtl="0">
              <a:spcBef>
                <a:spcPts val="0"/>
              </a:spcBef>
              <a:buNone/>
            </a:pPr>
            <a:r>
              <a:rPr lang="en-US" sz="3300">
                <a:solidFill>
                  <a:schemeClr val="dk1"/>
                </a:solidFill>
              </a:rPr>
              <a:t>Created sequential frames of stars that fell inside a fixed view.</a:t>
            </a:r>
          </a:p>
        </p:txBody>
      </p:sp>
      <p:sp>
        <p:nvSpPr>
          <p:cNvPr id="85" name="Shape 85"/>
          <p:cNvSpPr txBox="1"/>
          <p:nvPr/>
        </p:nvSpPr>
        <p:spPr>
          <a:xfrm>
            <a:off x="12454550" y="9759598"/>
            <a:ext cx="10767600" cy="701400"/>
          </a:xfrm>
          <a:prstGeom prst="rect">
            <a:avLst/>
          </a:prstGeom>
          <a:noFill/>
          <a:ln>
            <a:noFill/>
          </a:ln>
        </p:spPr>
        <p:txBody>
          <a:bodyPr lIns="91425" tIns="91425" rIns="91425" bIns="91425" anchor="t" anchorCtr="0">
            <a:noAutofit/>
          </a:bodyPr>
          <a:lstStyle/>
          <a:p>
            <a:pPr lvl="0">
              <a:spcBef>
                <a:spcPts val="0"/>
              </a:spcBef>
              <a:buNone/>
            </a:pPr>
            <a:r>
              <a:rPr lang="en-US" sz="3300"/>
              <a:t>Features appear to include motion.  </a:t>
            </a:r>
          </a:p>
        </p:txBody>
      </p:sp>
      <p:pic>
        <p:nvPicPr>
          <p:cNvPr id="86" name="Shape 86"/>
          <p:cNvPicPr preferRelativeResize="0"/>
          <p:nvPr/>
        </p:nvPicPr>
        <p:blipFill>
          <a:blip r:embed="rId13">
            <a:alphaModFix/>
          </a:blip>
          <a:stretch>
            <a:fillRect/>
          </a:stretch>
        </p:blipFill>
        <p:spPr>
          <a:xfrm>
            <a:off x="1036775" y="259924"/>
            <a:ext cx="3238284" cy="2884525"/>
          </a:xfrm>
          <a:prstGeom prst="rect">
            <a:avLst/>
          </a:prstGeom>
          <a:noFill/>
          <a:ln>
            <a:noFill/>
          </a:ln>
        </p:spPr>
      </p:pic>
      <p:sp>
        <p:nvSpPr>
          <p:cNvPr id="87" name="Shape 87"/>
          <p:cNvSpPr txBox="1"/>
          <p:nvPr/>
        </p:nvSpPr>
        <p:spPr>
          <a:xfrm>
            <a:off x="16727775" y="15015764"/>
            <a:ext cx="5367900" cy="1141500"/>
          </a:xfrm>
          <a:prstGeom prst="rect">
            <a:avLst/>
          </a:prstGeom>
          <a:noFill/>
          <a:ln>
            <a:noFill/>
          </a:ln>
        </p:spPr>
        <p:txBody>
          <a:bodyPr lIns="91425" tIns="91425" rIns="91425" bIns="91425" anchor="t" anchorCtr="0">
            <a:noAutofit/>
          </a:bodyPr>
          <a:lstStyle/>
          <a:p>
            <a:pPr lvl="0">
              <a:spcBef>
                <a:spcPts val="0"/>
              </a:spcBef>
              <a:buNone/>
            </a:pPr>
            <a:r>
              <a:rPr lang="en-US" sz="3300"/>
              <a:t>Reconstruction</a:t>
            </a:r>
          </a:p>
          <a:p>
            <a:pPr lvl="0" rtl="0">
              <a:spcBef>
                <a:spcPts val="0"/>
              </a:spcBef>
              <a:buNone/>
            </a:pPr>
            <a:r>
              <a:rPr lang="en-US" sz="3300"/>
              <a:t>coefficients</a:t>
            </a:r>
          </a:p>
        </p:txBody>
      </p:sp>
      <p:sp>
        <p:nvSpPr>
          <p:cNvPr id="88" name="Shape 88"/>
          <p:cNvSpPr txBox="1"/>
          <p:nvPr/>
        </p:nvSpPr>
        <p:spPr>
          <a:xfrm>
            <a:off x="12835550" y="18598798"/>
            <a:ext cx="10767600" cy="701400"/>
          </a:xfrm>
          <a:prstGeom prst="rect">
            <a:avLst/>
          </a:prstGeom>
          <a:noFill/>
          <a:ln>
            <a:noFill/>
          </a:ln>
        </p:spPr>
        <p:txBody>
          <a:bodyPr lIns="91425" tIns="91425" rIns="91425" bIns="91425" anchor="t" anchorCtr="0">
            <a:noAutofit/>
          </a:bodyPr>
          <a:lstStyle/>
          <a:p>
            <a:pPr lvl="0" rtl="0">
              <a:spcBef>
                <a:spcPts val="0"/>
              </a:spcBef>
              <a:buNone/>
            </a:pPr>
            <a:r>
              <a:rPr lang="en-US" sz="3300"/>
              <a:t>Coefficients =&gt; very sparse reconstruction  </a:t>
            </a:r>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306</Words>
  <Application>Microsoft Office PowerPoint</Application>
  <PresentationFormat>Custom</PresentationFormat>
  <Paragraphs>57</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simple-light-2</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edwardsa</dc:creator>
  <cp:lastModifiedBy>Art Edwards</cp:lastModifiedBy>
  <cp:revision>1</cp:revision>
  <dcterms:modified xsi:type="dcterms:W3CDTF">2017-07-24T18:08:58Z</dcterms:modified>
</cp:coreProperties>
</file>