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6576000" cy="27432000"/>
  <p:notesSz cx="69850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3AC1EF-D321-43F8-B815-E211032D62D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98400" y="4409640"/>
            <a:ext cx="5585760" cy="4175640"/>
          </a:xfrm>
          <a:prstGeom prst="rect">
            <a:avLst/>
          </a:prstGeom>
        </p:spPr>
        <p:txBody>
          <a:bodyPr lIns="92880" rIns="92880" tIns="46440" bIns="4644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56400" y="8817840"/>
            <a:ext cx="30247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CFD50466-7A33-4C96-B2F0-55672A7AC74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956400" y="0"/>
            <a:ext cx="30247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8/27/2008 Update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0" y="8817840"/>
            <a:ext cx="30247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Jan Bush 3-6280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0" y="0"/>
            <a:ext cx="30247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SAB Poster Prep Information for Content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28800" y="1094400"/>
            <a:ext cx="32918040" cy="2123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38160" y="-28440"/>
            <a:ext cx="36650160" cy="416340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7332f"/>
              </a:gs>
              <a:gs pos="100000">
                <a:srgbClr val="95c138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7525880" y="-28440"/>
            <a:ext cx="19047960" cy="255060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d332f"/>
              </a:gs>
              <a:gs pos="100000">
                <a:srgbClr val="769536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73800" y="808920"/>
            <a:ext cx="36650160" cy="259488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88a54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56160" y="1100880"/>
            <a:ext cx="36700920" cy="21193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rot="10800000">
            <a:off x="219832200" y="48254400"/>
            <a:ext cx="36650160" cy="416340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7332f"/>
              </a:gs>
              <a:gs pos="100000">
                <a:srgbClr val="95c138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 rot="10800000">
            <a:off x="114295320" y="40190400"/>
            <a:ext cx="19047960" cy="255060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d332f"/>
              </a:gs>
              <a:gs pos="100000">
                <a:srgbClr val="769536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1435600">
            <a:off x="609480" y="24383520"/>
            <a:ext cx="36650160" cy="259488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88a54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21435600">
            <a:off x="627120" y="24675120"/>
            <a:ext cx="36700920" cy="21193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371600" y="19841040"/>
            <a:ext cx="3717720" cy="4755240"/>
          </a:xfrm>
          <a:prstGeom prst="rect">
            <a:avLst/>
          </a:prstGeom>
          <a:solidFill>
            <a:srgbClr val="eeeeee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731520" y="227880"/>
            <a:ext cx="27521640" cy="45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792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8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Locally Competitive Algorithm to Predict and Learn Star Field Transformations</a:t>
            </a:r>
            <a:br/>
            <a:endParaRPr b="0" lang="en-US" sz="8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3720960"/>
            <a:ext cx="36573840" cy="912240"/>
          </a:xfrm>
          <a:prstGeom prst="rect">
            <a:avLst/>
          </a:prstGeom>
          <a:solidFill>
            <a:srgbClr val="ffff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609480" y="3720960"/>
            <a:ext cx="34745040" cy="91224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10840" indent="-1408680">
              <a:lnSpc>
                <a:spcPct val="100000"/>
              </a:lnSpc>
              <a:spcBef>
                <a:spcPts val="1001"/>
              </a:spcBef>
            </a:pP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Savanna Smith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 Vehicles Scholar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RVSE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Arthur Edwards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2029760" y="7772400"/>
            <a:ext cx="81766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Results: Image Reconstruction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26791920" y="11978640"/>
            <a:ext cx="1225332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marL="725040" indent="-722880">
              <a:lnSpc>
                <a:spcPct val="100000"/>
              </a:lnSpc>
              <a:spcBef>
                <a:spcPts val="660"/>
              </a:spcBef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5040" indent="-722880">
              <a:lnSpc>
                <a:spcPct val="100000"/>
              </a:lnSpc>
              <a:buClr>
                <a:srgbClr val="000000"/>
              </a:buClr>
              <a:buSzPct val="9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Bullet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26454600" y="14219280"/>
            <a:ext cx="9113760" cy="41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76200" rIns="376200" tIns="187920" bIns="187920"/>
          <a:p>
            <a:pPr marL="1128600" indent="-1126440">
              <a:lnSpc>
                <a:spcPct val="100000"/>
              </a:lnSpc>
              <a:spcBef>
                <a:spcPts val="660"/>
              </a:spcBef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Conclusion/Future Work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8160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816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44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44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0" y="259920"/>
            <a:ext cx="3657384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UNCLASSIFIED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1124000" y="26301960"/>
            <a:ext cx="1412172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r">
              <a:lnSpc>
                <a:spcPct val="100000"/>
              </a:lnSpc>
            </a:pPr>
            <a:r>
              <a:rPr b="1" lang="en-US" sz="41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portions of this poster are UNCLASSIFIED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879120" y="26334720"/>
            <a:ext cx="10640520" cy="70164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Distro Statement C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>
            <a:off x="29019600" y="762120"/>
            <a:ext cx="6539760" cy="2100960"/>
          </a:xfrm>
          <a:prstGeom prst="rect">
            <a:avLst/>
          </a:prstGeom>
          <a:ln>
            <a:noFill/>
          </a:ln>
        </p:spPr>
      </p:pic>
      <p:sp>
        <p:nvSpPr>
          <p:cNvPr id="58" name="CustomShape 11"/>
          <p:cNvSpPr/>
          <p:nvPr/>
        </p:nvSpPr>
        <p:spPr>
          <a:xfrm>
            <a:off x="26609040" y="19019520"/>
            <a:ext cx="8940240" cy="36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83720" indent="-938160"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Acknowledgments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8160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Garrett Kenyon, Los Alamos National Lab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8160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816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44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44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035040" y="19914840"/>
            <a:ext cx="4387320" cy="4590000"/>
          </a:xfrm>
          <a:prstGeom prst="rect">
            <a:avLst/>
          </a:prstGeom>
          <a:ln>
            <a:noFill/>
          </a:ln>
        </p:spPr>
      </p:pic>
      <p:sp>
        <p:nvSpPr>
          <p:cNvPr id="60" name="CustomShape 12"/>
          <p:cNvSpPr/>
          <p:nvPr/>
        </p:nvSpPr>
        <p:spPr>
          <a:xfrm>
            <a:off x="11978640" y="5303520"/>
            <a:ext cx="1298340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5040" indent="-722880">
              <a:lnSpc>
                <a:spcPct val="100000"/>
              </a:lnSpc>
              <a:spcBef>
                <a:spcPts val="660"/>
              </a:spcBef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Data Generation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5040" indent="-7228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Randomly generated 9096 star phi and theta values (0-2π) with random magnitudes that follow a Gaussian distribution (8.5,2).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5040" indent="-7228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Created sequential frames of stars that fell inside a fixed view.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26243280" y="22219920"/>
            <a:ext cx="103309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C. Rozell, D. Johnson, R. Baraniuk, B.                           Olshausen, “Locally Competitive Algorithms For            Sparse Approximation,” </a:t>
            </a:r>
            <a:r>
              <a:rPr b="0" i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Processing, 2007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         ICIP 2007, IEEE International Conference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https://petavision.github.io/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12128400" y="20277360"/>
            <a:ext cx="877716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Results: Prediction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5914800" y="24648480"/>
            <a:ext cx="566820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Sample input data frame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4" name="Formula 16"/>
              <p:cNvSpPr txBox="1"/>
              <p:nvPr/>
            </p:nvSpPr>
            <p:spPr>
              <a:xfrm>
                <a:off x="3017520" y="16573680"/>
                <a:ext cx="5045760" cy="890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E=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d>
                      <m:dPr>
                        <m:begChr m:val="‖"/>
                        <m:endChr m:val="‖"/>
                      </m:dPr>
                      <m:e>
                        <m:r>
                          <m:t xml:space="preserve">I</m:t>
                        </m:r>
                        <m:r>
                          <m:t xml:space="preserve">−</m:t>
                        </m:r>
                        <m:d>
                          <m:dPr>
                            <m:begChr m:val="{"/>
                            <m:endChr m:val="}"/>
                          </m:dPr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ɸT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u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m:rPr>
                        <m:lit/>
                        <m:nor/>
                      </m:rPr>
                      <m:t xml:space="preserve">+λ</m:t>
                    </m:r>
                    <m:d>
                      <m:dPr>
                        <m:begChr m:val="‖"/>
                        <m:endChr m:val="‖"/>
                      </m:dPr>
                      <m:e>
                        <m:r>
                          <m:t xml:space="preserve">T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u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65" name="CustomShape 17"/>
          <p:cNvSpPr/>
          <p:nvPr/>
        </p:nvSpPr>
        <p:spPr>
          <a:xfrm>
            <a:off x="1604160" y="20211120"/>
            <a:ext cx="347364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6" name="Formula 18"/>
              <p:cNvSpPr txBox="1"/>
              <p:nvPr/>
            </p:nvSpPr>
            <p:spPr>
              <a:xfrm>
                <a:off x="8841600" y="9907200"/>
                <a:ext cx="1263600" cy="416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ɸα</m:t>
                    </m:r>
                    <m:r>
                      <m:t xml:space="preserve">=</m:t>
                    </m:r>
                    <m:r>
                      <m:t xml:space="preserve">I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7" name="CustomShape 19"/>
          <p:cNvSpPr/>
          <p:nvPr/>
        </p:nvSpPr>
        <p:spPr>
          <a:xfrm>
            <a:off x="1280160" y="5333400"/>
            <a:ext cx="9508680" cy="168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Purpose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of this research is to train a model to: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sparsely reconstruct star-field images from learned features efficiently.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 the next frame in a sequence regardless of the direction and speed the view is changing throughout the star field.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Background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Sparse coding approximates signal α in: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a linear combination of over-complete bases vectors. Over-completeness means that the number of feature vectors (ɸ) is much greater than the image (I), so there are infinitely many reconstructions possible.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Methodology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locally competitive algorithm (LCA) described in (1) limits the number of feature vectors in a sparse reconstruction of its input. PetaVision (2) implements a modified version of this algorithm that works by minimizing the energy function: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respect to ɸ. The dictionary (ɸ) is learned using a Hebbian weight update rule.  The computations are done locally, making this algorithm highly parallelizable and efficient.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18928080" y="9135720"/>
            <a:ext cx="1833480" cy="21888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4"/>
          <a:stretch/>
        </p:blipFill>
        <p:spPr>
          <a:xfrm>
            <a:off x="21015000" y="9130320"/>
            <a:ext cx="1828080" cy="21884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5"/>
          <a:stretch/>
        </p:blipFill>
        <p:spPr>
          <a:xfrm>
            <a:off x="23088600" y="9130320"/>
            <a:ext cx="1802160" cy="2224440"/>
          </a:xfrm>
          <a:prstGeom prst="rect">
            <a:avLst/>
          </a:prstGeom>
          <a:ln>
            <a:noFill/>
          </a:ln>
        </p:spPr>
      </p:pic>
      <p:sp>
        <p:nvSpPr>
          <p:cNvPr id="71" name="CustomShape 20"/>
          <p:cNvSpPr/>
          <p:nvPr/>
        </p:nvSpPr>
        <p:spPr>
          <a:xfrm>
            <a:off x="12043080" y="8461440"/>
            <a:ext cx="12395880" cy="5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 1: Downwards motion at 8 pixels/s with 2 layers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6"/>
          <a:srcRect l="0" t="0" r="0" b="49775"/>
          <a:stretch/>
        </p:blipFill>
        <p:spPr>
          <a:xfrm>
            <a:off x="12124800" y="9153000"/>
            <a:ext cx="5816520" cy="2919600"/>
          </a:xfrm>
          <a:prstGeom prst="rect">
            <a:avLst/>
          </a:prstGeom>
          <a:ln>
            <a:noFill/>
          </a:ln>
        </p:spPr>
      </p:pic>
      <p:sp>
        <p:nvSpPr>
          <p:cNvPr id="73" name="CustomShape 21"/>
          <p:cNvSpPr/>
          <p:nvPr/>
        </p:nvSpPr>
        <p:spPr>
          <a:xfrm>
            <a:off x="12161520" y="12011040"/>
            <a:ext cx="5943240" cy="5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Original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Reconstruction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2"/>
          <p:cNvSpPr/>
          <p:nvPr/>
        </p:nvSpPr>
        <p:spPr>
          <a:xfrm>
            <a:off x="18928440" y="11635200"/>
            <a:ext cx="5851440" cy="10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activations capture downward movement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3"/>
          <p:cNvSpPr/>
          <p:nvPr/>
        </p:nvSpPr>
        <p:spPr>
          <a:xfrm>
            <a:off x="12161520" y="12980520"/>
            <a:ext cx="1225260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 2: Variable direction and speed with 1 layer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1383</TotalTime>
  <Application>LibreOffice/5.2.7.2$Linux_X86_64 LibreOffice_project/20$Build-2</Application>
  <Company>U.S. Air Force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2010-10-07T20:13:26Z</dcterms:created>
  <dc:creator>bushj</dc:creator>
  <dc:description/>
  <dc:language>en-US</dc:language>
  <cp:lastModifiedBy/>
  <dcterms:modified xsi:type="dcterms:W3CDTF">2017-07-17T20:07:46Z</dcterms:modified>
  <cp:revision>258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U.S. Air Force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