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2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2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 Pratique : Vérification automatique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Objectif : Comparer les données extraites d'une image (ex. : carte d'identité) avec celles présentes dans un fichier Excel.</a:t>
            </a:r>
          </a:p>
          <a:p>
            <a:endParaRPr/>
          </a:p>
          <a:p>
            <a:r>
              <a:t>Utilité : Vérification d'identité, détection d'erreurs de saisie, automatisation des contrôles.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Illustration de l'OCR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📷 Image d'entrée : carte d'identité</a:t>
            </a:r>
          </a:p>
          <a:p>
            <a:r>
              <a:t>🧠 Traitement : OpenCV (grayscale + threshold)</a:t>
            </a:r>
          </a:p>
          <a:p>
            <a:r>
              <a:t>📝 Résultat : Texte extrait avec Tesseract</a:t>
            </a:r>
          </a:p>
          <a:p>
            <a:endParaRPr/>
          </a:p>
          <a:p>
            <a:r>
              <a:t>(Insérer une capture d’écran de l’image avant/après et du texte détecté)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Avantages et Limites de l'OCR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✅ Avantages :</a:t>
            </a:r>
          </a:p>
          <a:p>
            <a:r>
              <a:t>• Automatisation</a:t>
            </a:r>
          </a:p>
          <a:p>
            <a:r>
              <a:t>• Compatible avec Python</a:t>
            </a:r>
          </a:p>
          <a:p>
            <a:r>
              <a:t>• Large communauté</a:t>
            </a:r>
          </a:p>
          <a:p>
            <a:endParaRPr/>
          </a:p>
          <a:p>
            <a:r>
              <a:t>⚠️ Limites :</a:t>
            </a:r>
          </a:p>
          <a:p>
            <a:r>
              <a:t>• Qualité de l'image très importante</a:t>
            </a:r>
          </a:p>
          <a:p>
            <a:r>
              <a:t>• Difficultés avec l'écriture manuscrite</a:t>
            </a:r>
          </a:p>
          <a:p>
            <a:r>
              <a:t>• Nécessite un prétraitement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Extraire les données de l'image avec OCR (ex: Tesseract)</a:t>
            </a:r>
          </a:p>
          <a:p>
            <a:r>
              <a:t>2. Charger les données Excel avec Pandas</a:t>
            </a:r>
          </a:p>
          <a:p>
            <a:r>
              <a:t>3. Comparer les données (nom, numéro ID, etc.)</a:t>
            </a:r>
          </a:p>
          <a:p>
            <a:r>
              <a:t>4. Générer un rapport de conformité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de Code (OCR + Pandas)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import pytesseract</a:t>
            </a:r>
          </a:p>
          <a:p>
            <a:r>
              <a:t>from PIL import Image</a:t>
            </a:r>
          </a:p>
          <a:p>
            <a:r>
              <a:t>import pandas as pd</a:t>
            </a:r>
          </a:p>
          <a:p>
            <a:endParaRPr/>
          </a:p>
          <a:p>
            <a:r>
              <a:t>img = Image.open('carte_identite.png')</a:t>
            </a:r>
          </a:p>
          <a:p>
            <a:r>
              <a:t>text = pytesseract.image_to_string(img)</a:t>
            </a:r>
          </a:p>
          <a:p>
            <a:r>
              <a:t>df = pd.read_excel('données.xlsx')</a:t>
            </a:r>
          </a:p>
          <a:p>
            <a:endParaRPr/>
          </a:p>
          <a:p>
            <a:r>
              <a:t># Comparaison simple :</a:t>
            </a:r>
          </a:p>
          <a:p>
            <a:r>
              <a:t>if 'NUM12345' in df['numéro_ID'].values:</a:t>
            </a:r>
          </a:p>
          <a:p>
            <a:r>
              <a:t>    print('ID trouvé dans Excel')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Résultats attendus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Extraction automatique des informations clés</a:t>
            </a:r>
          </a:p>
          <a:p>
            <a:r>
              <a:t>• Comparaison fiable avec fichier Excel</a:t>
            </a:r>
          </a:p>
          <a:p>
            <a:r>
              <a:t>• Rapport indiquant les champs valides ou erronés</a:t>
            </a:r>
          </a:p>
          <a:p>
            <a:r>
              <a:t>• Gain de temps et réduction des erreurs humaines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Perspectives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Intégration avec une interface Web</a:t>
            </a:r>
          </a:p>
          <a:p>
            <a:r>
              <a:t>• Sauvegarde des résultats dans une base de données</a:t>
            </a:r>
          </a:p>
          <a:p>
            <a:r>
              <a:t>• Ajout de vérification par reconnaissance faciale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Illustration : OCR avec Tesseract (Carte d'identité)</a:t>
            </a:r>
          </a:p>
        </p:txBody>
      </p:sp>
      <p:pic>
        <p:nvPicPr>
          <p:cNvPr id="3" name="Picture 2" descr="ocr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91" y="2171700"/>
            <a:ext cx="5029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Tesseract OCR -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Tesseract est un moteur OCR open source développé initialement par HP et maintenu par Google.</a:t>
            </a:r>
          </a:p>
          <a:p>
            <a:r>
              <a:t>Il permet d'extraire du texte à partir d'images (JPG, PNG, etc.).</a:t>
            </a:r>
          </a:p>
          <a:p>
            <a:endParaRPr/>
          </a:p>
          <a:p>
            <a:r>
              <a:t>Commande de base :</a:t>
            </a:r>
          </a:p>
          <a:p>
            <a:r>
              <a:t>pytesseract.image_to_string(image)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: Extraction depuis une carte d'identité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PIL import Image</a:t>
            </a:r>
          </a:p>
          <a:p>
            <a:r>
              <a:t>import pytesseract</a:t>
            </a:r>
          </a:p>
          <a:p>
            <a:endParaRPr/>
          </a:p>
          <a:p>
            <a:r>
              <a:t>image = Image.open('id_card.png')</a:t>
            </a:r>
          </a:p>
          <a:p>
            <a:r>
              <a:t>text = pytesseract.image_to_string(image)</a:t>
            </a:r>
          </a:p>
          <a:p>
            <a:r>
              <a:t>print(text)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 avec OpenCV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OpenCV est utilisée pour :</a:t>
            </a:r>
          </a:p>
          <a:p>
            <a:r>
              <a:t>• Améliorer la qualité des images avant OCR</a:t>
            </a:r>
          </a:p>
          <a:p>
            <a:r>
              <a:t>• Convertir en niveaux de gris</a:t>
            </a:r>
          </a:p>
          <a:p>
            <a:r>
              <a:t>• Appliquer un seuillage (threshold)</a:t>
            </a:r>
          </a:p>
          <a:p>
            <a:endParaRPr/>
          </a:p>
          <a:p>
            <a:r>
              <a:t>Exemple :</a:t>
            </a:r>
          </a:p>
          <a:p>
            <a:r>
              <a:t>import cv2</a:t>
            </a:r>
          </a:p>
          <a:p>
            <a:r>
              <a:t>img = cv2.imread('id_card.png')</a:t>
            </a:r>
          </a:p>
          <a:p>
            <a:r>
              <a:t>gray = cv2.cvtColor(img, cv2.COLOR_BGR2GRAY)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638</TotalTime>
  <Words>455</Words>
  <Application>Microsoft Office PowerPoint</Application>
  <PresentationFormat>Affichage à l'écran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Galerie</vt:lpstr>
      <vt:lpstr>Projet Pratique : Vérification automatique de données</vt:lpstr>
      <vt:lpstr>Étapes du Projet</vt:lpstr>
      <vt:lpstr>Exemple de Code (OCR + Pandas)</vt:lpstr>
      <vt:lpstr>Résultats attendus</vt:lpstr>
      <vt:lpstr>Perspectives Futures</vt:lpstr>
      <vt:lpstr>Illustration : OCR avec Tesseract (Carte d'identité)</vt:lpstr>
      <vt:lpstr>Tesseract OCR - Présentation</vt:lpstr>
      <vt:lpstr>Exemple : Extraction depuis une carte d'identité</vt:lpstr>
      <vt:lpstr>Amélioration avec OpenCV</vt:lpstr>
      <vt:lpstr>Illustration de l'OCR</vt:lpstr>
      <vt:lpstr>Avantages et Limites de l'OCR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Etienne</dc:creator>
  <cp:keywords/>
  <dc:description>generated using python-pptx</dc:description>
  <cp:lastModifiedBy>Etienne Mamadou Guilavogui</cp:lastModifiedBy>
  <cp:revision>3</cp:revision>
  <dcterms:created xsi:type="dcterms:W3CDTF">2013-01-27T09:14:16Z</dcterms:created>
  <dcterms:modified xsi:type="dcterms:W3CDTF">2025-09-08T13:06:26Z</dcterms:modified>
  <cp:category/>
</cp:coreProperties>
</file>