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ton Chandradas" userId="ace42c1fb1f50f3b" providerId="LiveId" clId="{72111C96-F127-4D2E-A315-167D17007D38}"/>
    <pc:docChg chg="custSel addSld modSld">
      <pc:chgData name="Milton Chandradas" userId="ace42c1fb1f50f3b" providerId="LiveId" clId="{72111C96-F127-4D2E-A315-167D17007D38}" dt="2019-02-13T04:20:01.449" v="309" actId="255"/>
      <pc:docMkLst>
        <pc:docMk/>
      </pc:docMkLst>
      <pc:sldChg chg="modSp">
        <pc:chgData name="Milton Chandradas" userId="ace42c1fb1f50f3b" providerId="LiveId" clId="{72111C96-F127-4D2E-A315-167D17007D38}" dt="2019-02-13T03:56:42.893" v="237" actId="20577"/>
        <pc:sldMkLst>
          <pc:docMk/>
          <pc:sldMk cId="1279473937" sldId="257"/>
        </pc:sldMkLst>
        <pc:spChg chg="mod">
          <ac:chgData name="Milton Chandradas" userId="ace42c1fb1f50f3b" providerId="LiveId" clId="{72111C96-F127-4D2E-A315-167D17007D38}" dt="2019-02-13T03:56:42.893" v="237" actId="20577"/>
          <ac:spMkLst>
            <pc:docMk/>
            <pc:sldMk cId="1279473937" sldId="257"/>
            <ac:spMk id="4" creationId="{C96B442B-5B82-4DCE-A2B2-2ED33D95957A}"/>
          </ac:spMkLst>
        </pc:spChg>
      </pc:sldChg>
      <pc:sldChg chg="addSp delSp modSp add modAnim">
        <pc:chgData name="Milton Chandradas" userId="ace42c1fb1f50f3b" providerId="LiveId" clId="{72111C96-F127-4D2E-A315-167D17007D38}" dt="2019-02-13T04:20:01.449" v="309" actId="255"/>
        <pc:sldMkLst>
          <pc:docMk/>
          <pc:sldMk cId="393075048" sldId="258"/>
        </pc:sldMkLst>
        <pc:spChg chg="del mod">
          <ac:chgData name="Milton Chandradas" userId="ace42c1fb1f50f3b" providerId="LiveId" clId="{72111C96-F127-4D2E-A315-167D17007D38}" dt="2019-02-13T03:47:34.086" v="2" actId="478"/>
          <ac:spMkLst>
            <pc:docMk/>
            <pc:sldMk cId="393075048" sldId="258"/>
            <ac:spMk id="2" creationId="{1E4BCBC5-1055-4A04-86AB-71AA224BF805}"/>
          </ac:spMkLst>
        </pc:spChg>
        <pc:spChg chg="del">
          <ac:chgData name="Milton Chandradas" userId="ace42c1fb1f50f3b" providerId="LiveId" clId="{72111C96-F127-4D2E-A315-167D17007D38}" dt="2019-02-13T03:47:36.807" v="3" actId="478"/>
          <ac:spMkLst>
            <pc:docMk/>
            <pc:sldMk cId="393075048" sldId="258"/>
            <ac:spMk id="3" creationId="{2EC99092-5E50-4F79-B492-8047BE0A242E}"/>
          </ac:spMkLst>
        </pc:spChg>
        <pc:spChg chg="add mod">
          <ac:chgData name="Milton Chandradas" userId="ace42c1fb1f50f3b" providerId="LiveId" clId="{72111C96-F127-4D2E-A315-167D17007D38}" dt="2019-02-13T04:19:41.282" v="307" actId="1076"/>
          <ac:spMkLst>
            <pc:docMk/>
            <pc:sldMk cId="393075048" sldId="258"/>
            <ac:spMk id="4" creationId="{227F1269-2754-42C4-85C0-482E2BB55451}"/>
          </ac:spMkLst>
        </pc:spChg>
        <pc:spChg chg="add mod">
          <ac:chgData name="Milton Chandradas" userId="ace42c1fb1f50f3b" providerId="LiveId" clId="{72111C96-F127-4D2E-A315-167D17007D38}" dt="2019-02-13T04:19:41.282" v="307" actId="1076"/>
          <ac:spMkLst>
            <pc:docMk/>
            <pc:sldMk cId="393075048" sldId="258"/>
            <ac:spMk id="5" creationId="{73E3B7BB-7B60-48C1-BE39-19BC1CF73F37}"/>
          </ac:spMkLst>
        </pc:spChg>
        <pc:spChg chg="add mod">
          <ac:chgData name="Milton Chandradas" userId="ace42c1fb1f50f3b" providerId="LiveId" clId="{72111C96-F127-4D2E-A315-167D17007D38}" dt="2019-02-13T04:19:41.282" v="307" actId="1076"/>
          <ac:spMkLst>
            <pc:docMk/>
            <pc:sldMk cId="393075048" sldId="258"/>
            <ac:spMk id="6" creationId="{881CB601-C50E-49BD-B3D1-AEC105A42535}"/>
          </ac:spMkLst>
        </pc:spChg>
        <pc:spChg chg="add mod">
          <ac:chgData name="Milton Chandradas" userId="ace42c1fb1f50f3b" providerId="LiveId" clId="{72111C96-F127-4D2E-A315-167D17007D38}" dt="2019-02-13T04:20:01.449" v="309" actId="255"/>
          <ac:spMkLst>
            <pc:docMk/>
            <pc:sldMk cId="393075048" sldId="258"/>
            <ac:spMk id="14" creationId="{7C39FE4D-6E24-438C-8B5D-6648CE6D47AD}"/>
          </ac:spMkLst>
        </pc:spChg>
        <pc:cxnChg chg="add mod">
          <ac:chgData name="Milton Chandradas" userId="ace42c1fb1f50f3b" providerId="LiveId" clId="{72111C96-F127-4D2E-A315-167D17007D38}" dt="2019-02-13T04:19:41.282" v="307" actId="1076"/>
          <ac:cxnSpMkLst>
            <pc:docMk/>
            <pc:sldMk cId="393075048" sldId="258"/>
            <ac:cxnSpMk id="8" creationId="{1EC7601E-A3DA-4CF5-825D-0520A294F456}"/>
          </ac:cxnSpMkLst>
        </pc:cxnChg>
        <pc:cxnChg chg="add mod">
          <ac:chgData name="Milton Chandradas" userId="ace42c1fb1f50f3b" providerId="LiveId" clId="{72111C96-F127-4D2E-A315-167D17007D38}" dt="2019-02-13T04:19:41.282" v="307" actId="1076"/>
          <ac:cxnSpMkLst>
            <pc:docMk/>
            <pc:sldMk cId="393075048" sldId="258"/>
            <ac:cxnSpMk id="10" creationId="{5085794D-8768-46A3-88FD-E43EC6D8BA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6A15-D76D-4421-B15B-BB506953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CEA1F-9B4D-4BFD-A189-03842DD05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1F6DC-D228-4E0E-8974-B8D833B4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EE52-9E28-4AC6-BFB3-B90954E8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66B-358F-436F-9FAD-E79A1415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3C30-369E-46FC-A61E-F0D2630D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0A5CA-920E-4812-9EB4-CE9AD80E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31D9-D5AB-4747-BC96-AA095C9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6B7B-1917-4EB2-9B8B-21DCB335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1C52-E277-496A-953A-1EDB4AAB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4F88F-585D-403C-A560-BB6823132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25F69-BF42-4F11-9CAD-9D0308B4E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C7D5-5B5D-4A00-B5DF-A1D99AAD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253B-F864-4659-ACCA-F6B0AD17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DD576-20EC-4090-8855-124889EB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206-9145-45A7-81B9-536D8F71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082D-30FC-4473-A294-7A24793E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D10E-14F5-4A0B-9BA3-4236638B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43C7-6A6E-44C9-9687-15428117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D79F-40D5-49CE-876E-F4402DCC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217-EF4E-46A8-A4A2-7FF4FF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FCDD6-FAE4-442C-A583-690269D6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7363-B9EC-4E8D-B7D0-89F2AC9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2413-B133-4D13-98E6-48FAFAE9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E83B-6C8C-4278-8481-E4B49425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F392-4A7E-4E99-BB0C-5C13284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D40C-1004-4EB0-94FC-4F5FB5841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1EE13-F9ED-4A4E-935B-FD736336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DD0C-6C08-49FD-8E1A-4ABACC2B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58AC-8DAD-4903-8761-9178C4A1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C36FE-4329-42BD-915E-FA332367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4EEC-4F3F-49DB-B064-4653B42F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DFAB0-52DC-4D20-B1CE-BD0CFFD0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BC7AF-0229-4507-9304-FEDF766F7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6D46A-2C70-47F2-BF3D-188D79A9C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1D7CD-629F-4274-890F-7159AA06C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AE4E5-E037-4FC0-9482-E1A42B15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051C0-D3BC-476F-9DD7-180F5321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208E6-3752-4003-BCE9-A437620D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3745-E27A-4C92-AC10-374634CE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7FC36-D8BB-4A57-9365-A1511712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7A78B-E350-4BE6-BD26-3708B6DD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5B0E3-C040-479B-971A-CB96FB29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3A327-E7B2-4D33-952C-5D21B338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8AB04-3047-4DFA-9E3B-EA867248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2B40-78A7-4A5E-A90B-82DC2A9A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7C55-A996-41D6-9292-85459322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77D6-AED0-4717-ACBA-9B98E32B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DA832-6638-4243-B6E0-069BB603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797A3-86F7-45DB-BB4D-5D547172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F0C4-0161-4974-9780-44A7F512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319AA-0440-4B06-AC04-E809BE89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1687-090F-4A8C-A2CE-6AB3688A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1F7E6-8BBA-4C5E-8E31-C5C3AA161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1A1C9-0F3C-4FBD-845B-8A4D347F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24476-80AE-416A-B62C-DC49EAE3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178F-8273-48BE-8FC2-01C88BEE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E0A4-A2FA-4FED-92D6-B3BEB599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79635-9483-4C63-A1CB-EAA5275B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E1BE-7D98-4542-9A90-5160760A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0AA1-3E80-49C2-8119-0E562F4D8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92B7-D430-436D-B992-82F6044787E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949B-FC7A-4FDD-BDF5-6538D7EBF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0141-812D-4F56-9808-D25906DFD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0372-E374-4EFC-BE7D-AFB68CF8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c/book/pipeline/docker/" TargetMode="External"/><Relationship Id="rId2" Type="http://schemas.openxmlformats.org/officeDocument/2006/relationships/hyperlink" Target="https://nodejs.org/en/docs/guides/nodejs-docker-webap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guides/nodejs-docker-web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c/book/pipeline/dock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FAA8-6A28-48DB-B70F-534239FB5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Docker Images Using 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D8C12-A5FE-4931-977A-106D5E855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https://nodejs.org/en/docs/guides/nodejs-docker-webapp/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https://jenkins.io/doc/book/pipeline/docker/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5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B442B-5B82-4DCE-A2B2-2ED33D95957A}"/>
              </a:ext>
            </a:extLst>
          </p:cNvPr>
          <p:cNvSpPr/>
          <p:nvPr/>
        </p:nvSpPr>
        <p:spPr>
          <a:xfrm>
            <a:off x="569041" y="853850"/>
            <a:ext cx="110539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F0"/>
                </a:solidFill>
              </a:rPr>
              <a:t>Dockerizing</a:t>
            </a:r>
            <a:r>
              <a:rPr lang="en-US" sz="3200" dirty="0">
                <a:solidFill>
                  <a:srgbClr val="00B0F0"/>
                </a:solidFill>
              </a:rPr>
              <a:t> a Node.js web app</a:t>
            </a:r>
          </a:p>
          <a:p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https://nodejs.org/en/docs/guides/nodejs-docker-webapp/</a:t>
            </a:r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package.json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server.js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Dockerfile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.</a:t>
            </a:r>
            <a:r>
              <a:rPr lang="en-US" sz="3200" dirty="0" err="1"/>
              <a:t>dockerignore</a:t>
            </a:r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947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F1269-2754-42C4-85C0-482E2BB55451}"/>
              </a:ext>
            </a:extLst>
          </p:cNvPr>
          <p:cNvSpPr/>
          <p:nvPr/>
        </p:nvSpPr>
        <p:spPr>
          <a:xfrm>
            <a:off x="932098" y="3599975"/>
            <a:ext cx="2610465" cy="109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3B7BB-7B60-48C1-BE39-19BC1CF73F37}"/>
              </a:ext>
            </a:extLst>
          </p:cNvPr>
          <p:cNvSpPr/>
          <p:nvPr/>
        </p:nvSpPr>
        <p:spPr>
          <a:xfrm>
            <a:off x="4882207" y="3599975"/>
            <a:ext cx="2610465" cy="109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CB601-C50E-49BD-B3D1-AEC105A42535}"/>
              </a:ext>
            </a:extLst>
          </p:cNvPr>
          <p:cNvSpPr/>
          <p:nvPr/>
        </p:nvSpPr>
        <p:spPr>
          <a:xfrm>
            <a:off x="8832317" y="3599975"/>
            <a:ext cx="2610465" cy="109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Hub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C7601E-A3DA-4CF5-825D-0520A294F45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42563" y="4145666"/>
            <a:ext cx="13396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85794D-8768-46A3-88FD-E43EC6D8BA3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492672" y="4145666"/>
            <a:ext cx="13396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39FE4D-6E24-438C-8B5D-6648CE6D47AD}"/>
              </a:ext>
            </a:extLst>
          </p:cNvPr>
          <p:cNvSpPr/>
          <p:nvPr/>
        </p:nvSpPr>
        <p:spPr>
          <a:xfrm>
            <a:off x="932098" y="1203472"/>
            <a:ext cx="775968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Using Docker with Pipeline</a:t>
            </a:r>
          </a:p>
          <a:p>
            <a:endParaRPr lang="en-US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https://jenkins.io/doc/book/pipeline/docker/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Building Docker Images Using Jenkins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Docker Images Using Jenkins</dc:title>
  <dc:creator>Chandradas, Milton</dc:creator>
  <cp:lastModifiedBy>Chandradas, Milton</cp:lastModifiedBy>
  <cp:revision>4</cp:revision>
  <dcterms:created xsi:type="dcterms:W3CDTF">2019-02-13T03:39:32Z</dcterms:created>
  <dcterms:modified xsi:type="dcterms:W3CDTF">2019-02-13T04:20:09Z</dcterms:modified>
</cp:coreProperties>
</file>