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E68CA-7A1C-434C-94A2-BA748AD3460F}" type="datetimeFigureOut">
              <a:rPr lang="fr-CH" smtClean="0"/>
              <a:t>26.04.2017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22EB5-1DA3-43CB-A901-15513002D45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508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068EDC7-9A34-4106-9CDE-234C56D1D33F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92C3-9762-47BD-9E81-9BA7B20C565D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2C2-7EA4-4DF9-926C-52BD3662F733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5DB-7E45-44BF-9445-296F671B94ED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E342-D0F6-4047-A7D0-F99587C50DF3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C40-0368-4CA8-BFFD-A0AF103AF223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7B14-54F1-45E8-A3C2-6AF534D099F6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E458-FB37-4C86-83E5-B7C5A4AFC944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822C-EC97-4A1E-9584-496E03345ECE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998A-7168-42CD-A22B-745E76B236BE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F2B4-BAAA-4BE7-AE4E-95F875B49342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163F-612E-4AC9-A3D0-30E1D10DCF82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938C-80E2-4660-A88C-2D1C731AD82C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D82-8492-4C24-AFB0-49B0280ECF0B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E7C-1047-47EF-B4A4-05DB0DC84BF4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9BBF-1CB3-46A6-AF5E-CAD0A91CAF26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D866-8711-43A9-A9ED-8CE775925362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100E650-A824-479F-B07B-6F97BB653EDC}" type="datetime1">
              <a:rPr lang="en-US" smtClean="0"/>
              <a:t>4/26/2017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Client Twitter C#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Alison Savary – Fin2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16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400" dirty="0" smtClean="0"/>
              <a:t>Introduction</a:t>
            </a:r>
          </a:p>
          <a:p>
            <a:r>
              <a:rPr lang="fr-CH" sz="2400" dirty="0" smtClean="0"/>
              <a:t>Planification</a:t>
            </a:r>
          </a:p>
          <a:p>
            <a:r>
              <a:rPr lang="fr-CH" sz="2400" dirty="0" smtClean="0"/>
              <a:t>API</a:t>
            </a:r>
          </a:p>
          <a:p>
            <a:r>
              <a:rPr lang="fr-CH" sz="2400" dirty="0" smtClean="0"/>
              <a:t>Réalisation</a:t>
            </a:r>
          </a:p>
          <a:p>
            <a:r>
              <a:rPr lang="fr-CH" sz="2400" dirty="0" smtClean="0"/>
              <a:t>Problèmes / Solutions / Choix</a:t>
            </a:r>
          </a:p>
          <a:p>
            <a:r>
              <a:rPr lang="fr-CH" sz="2400" dirty="0" smtClean="0"/>
              <a:t>Conclusion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27.04.2017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15" y="2350170"/>
            <a:ext cx="3922959" cy="3922959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9753596" y="3529009"/>
            <a:ext cx="2381" cy="57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746449" y="3526626"/>
            <a:ext cx="2381" cy="57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758350" y="3524243"/>
            <a:ext cx="2381" cy="57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49613" cy="3416300"/>
          </a:xfrm>
        </p:spPr>
        <p:txBody>
          <a:bodyPr>
            <a:normAutofit/>
          </a:bodyPr>
          <a:lstStyle/>
          <a:p>
            <a:r>
              <a:rPr lang="fr-CH" sz="2400" dirty="0" smtClean="0"/>
              <a:t>Client Twitter C#</a:t>
            </a:r>
          </a:p>
          <a:p>
            <a:r>
              <a:rPr lang="fr-CH" sz="2400" dirty="0" smtClean="0"/>
              <a:t>Windows </a:t>
            </a:r>
            <a:r>
              <a:rPr lang="fr-CH" sz="2400" dirty="0" err="1" smtClean="0"/>
              <a:t>Forms</a:t>
            </a:r>
            <a:endParaRPr lang="fr-CH" sz="2400" dirty="0" smtClean="0"/>
          </a:p>
          <a:p>
            <a:r>
              <a:rPr lang="fr-CH" sz="2400" dirty="0" smtClean="0"/>
              <a:t>API Twitter</a:t>
            </a:r>
          </a:p>
          <a:p>
            <a:r>
              <a:rPr lang="fr-CH" sz="2400" dirty="0" smtClean="0"/>
              <a:t>Tweeter / </a:t>
            </a:r>
            <a:r>
              <a:rPr lang="fr-CH" sz="2400" dirty="0"/>
              <a:t>V</a:t>
            </a:r>
            <a:r>
              <a:rPr lang="fr-CH" sz="2400" dirty="0" smtClean="0"/>
              <a:t>oir les tweets, abonnements et abonnés / Retweeter / Aimer</a:t>
            </a:r>
            <a:endParaRPr lang="fr-CH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2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200" y="2603500"/>
            <a:ext cx="4849600" cy="386380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20800" y="2528515"/>
            <a:ext cx="45719" cy="3938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5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Interagir avec un site web depuis sa propre interface</a:t>
            </a:r>
          </a:p>
          <a:p>
            <a:r>
              <a:rPr lang="fr-CH" sz="2400" dirty="0" smtClean="0"/>
              <a:t>Communication </a:t>
            </a:r>
            <a:r>
              <a:rPr lang="fr-CH" sz="2400" dirty="0" smtClean="0"/>
              <a:t>avec HTTP</a:t>
            </a:r>
          </a:p>
          <a:p>
            <a:r>
              <a:rPr lang="fr-CH" sz="2400" dirty="0" smtClean="0"/>
              <a:t>GET / POST</a:t>
            </a:r>
          </a:p>
          <a:p>
            <a:r>
              <a:rPr lang="fr-CH" sz="2400" dirty="0" smtClean="0"/>
              <a:t>REST</a:t>
            </a:r>
          </a:p>
          <a:p>
            <a:r>
              <a:rPr lang="fr-CH" sz="2400" dirty="0" smtClean="0"/>
              <a:t>JSON</a:t>
            </a:r>
            <a:endParaRPr lang="fr-CH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Se documenter sur le concept API REST</a:t>
            </a:r>
          </a:p>
          <a:p>
            <a:r>
              <a:rPr lang="fr-CH" sz="2400" dirty="0" smtClean="0"/>
              <a:t>Création de l’interface graphique</a:t>
            </a:r>
          </a:p>
          <a:p>
            <a:r>
              <a:rPr lang="fr-CH" sz="2400" dirty="0" smtClean="0"/>
              <a:t>Poster un tweet</a:t>
            </a:r>
          </a:p>
          <a:p>
            <a:r>
              <a:rPr lang="fr-CH" sz="2400" dirty="0" smtClean="0"/>
              <a:t>Autres fonctionnalités</a:t>
            </a:r>
          </a:p>
          <a:p>
            <a:r>
              <a:rPr lang="fr-CH" sz="2400" dirty="0" smtClean="0"/>
              <a:t>Sauvegarde des tweets</a:t>
            </a:r>
          </a:p>
          <a:p>
            <a:r>
              <a:rPr lang="fr-CH" sz="2400" dirty="0" smtClean="0"/>
              <a:t>Gestion d’images</a:t>
            </a:r>
            <a:endParaRPr lang="fr-CH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6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/ Solutions / Choix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Erreur  HTTP 401</a:t>
            </a:r>
          </a:p>
          <a:p>
            <a:pPr lvl="1"/>
            <a:r>
              <a:rPr lang="fr-CH" sz="2000" dirty="0" smtClean="0"/>
              <a:t>Généralement : Mauvais </a:t>
            </a:r>
            <a:r>
              <a:rPr lang="fr-CH" sz="2000" dirty="0" smtClean="0"/>
              <a:t>lien, paramètres</a:t>
            </a:r>
            <a:endParaRPr lang="fr-CH" sz="2000" dirty="0" smtClean="0"/>
          </a:p>
          <a:p>
            <a:pPr lvl="1"/>
            <a:r>
              <a:rPr lang="fr-CH" sz="2000" dirty="0" smtClean="0"/>
              <a:t>Aimer / Ne plus aimer : Cause inconnue </a:t>
            </a:r>
            <a:r>
              <a:rPr lang="fr-CH" sz="2000" dirty="0" smtClean="0">
                <a:sym typeface="Wingdings" panose="05000000000000000000" pitchFamily="2" charset="2"/>
              </a:rPr>
              <a:t> Autres fonctionnalités</a:t>
            </a:r>
            <a:r>
              <a:rPr lang="fr-CH" sz="2000" dirty="0" smtClean="0"/>
              <a:t> </a:t>
            </a:r>
            <a:endParaRPr lang="fr-CH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2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Nouvelles notions</a:t>
            </a:r>
          </a:p>
          <a:p>
            <a:r>
              <a:rPr lang="fr-CH" sz="2400" dirty="0" smtClean="0"/>
              <a:t>Intéressant</a:t>
            </a:r>
          </a:p>
          <a:p>
            <a:r>
              <a:rPr lang="fr-CH" sz="2400" dirty="0" smtClean="0"/>
              <a:t>Planification à </a:t>
            </a:r>
            <a:r>
              <a:rPr lang="fr-CH" sz="2400" dirty="0" smtClean="0"/>
              <a:t>améliorer</a:t>
            </a:r>
          </a:p>
          <a:p>
            <a:endParaRPr lang="fr-CH" sz="2400" dirty="0"/>
          </a:p>
          <a:p>
            <a:r>
              <a:rPr lang="fr-CH" sz="2400" dirty="0" smtClean="0"/>
              <a:t>Pouvoir s’abonner / se désabonner</a:t>
            </a:r>
          </a:p>
          <a:p>
            <a:r>
              <a:rPr lang="fr-CH" sz="2400" dirty="0" smtClean="0"/>
              <a:t>Tweeter des médias</a:t>
            </a:r>
          </a:p>
          <a:p>
            <a:r>
              <a:rPr lang="fr-CH" sz="2400" dirty="0" smtClean="0"/>
              <a:t>Correction erreur aimer / ne plus aimer</a:t>
            </a:r>
            <a:endParaRPr lang="fr-CH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27.04.2017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4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690</TotalTime>
  <Words>136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Salle d’ions</vt:lpstr>
      <vt:lpstr>Client Twitter C#</vt:lpstr>
      <vt:lpstr>Sommaire </vt:lpstr>
      <vt:lpstr>Introduction</vt:lpstr>
      <vt:lpstr>Planification</vt:lpstr>
      <vt:lpstr>API</vt:lpstr>
      <vt:lpstr>Réalisation</vt:lpstr>
      <vt:lpstr>Problèmes / Solutions / Choix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Twitter C#</dc:title>
  <dc:creator>ETML</dc:creator>
  <cp:lastModifiedBy>ETML</cp:lastModifiedBy>
  <cp:revision>39</cp:revision>
  <dcterms:created xsi:type="dcterms:W3CDTF">2017-04-24T06:38:48Z</dcterms:created>
  <dcterms:modified xsi:type="dcterms:W3CDTF">2017-04-26T13:31:08Z</dcterms:modified>
</cp:coreProperties>
</file>