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Alison Savary – Fin2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016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 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Planification</a:t>
            </a:r>
          </a:p>
          <a:p>
            <a:r>
              <a:rPr lang="fr-CH" dirty="0" smtClean="0"/>
              <a:t>API</a:t>
            </a:r>
          </a:p>
          <a:p>
            <a:r>
              <a:rPr lang="fr-CH" dirty="0" smtClean="0"/>
              <a:t>Réalisation</a:t>
            </a:r>
          </a:p>
          <a:p>
            <a:r>
              <a:rPr lang="fr-CH" dirty="0" smtClean="0"/>
              <a:t>Problèmes / Solutions / Choix</a:t>
            </a:r>
          </a:p>
          <a:p>
            <a:r>
              <a:rPr lang="fr-CH" dirty="0" smtClean="0"/>
              <a:t>Conclusion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8578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Client Twitter C#</a:t>
            </a:r>
          </a:p>
          <a:p>
            <a:r>
              <a:rPr lang="fr-CH" dirty="0" smtClean="0"/>
              <a:t>API </a:t>
            </a:r>
            <a:r>
              <a:rPr lang="fr-CH" dirty="0" smtClean="0"/>
              <a:t>Twitter</a:t>
            </a:r>
          </a:p>
          <a:p>
            <a:r>
              <a:rPr lang="fr-CH" dirty="0" smtClean="0"/>
              <a:t>Tweeter / </a:t>
            </a:r>
            <a:r>
              <a:rPr lang="fr-CH" dirty="0"/>
              <a:t>V</a:t>
            </a:r>
            <a:r>
              <a:rPr lang="fr-CH" dirty="0" smtClean="0"/>
              <a:t>oir les tweets, abonnements et abonnés / Retweeter </a:t>
            </a:r>
            <a:r>
              <a:rPr lang="fr-CH" smtClean="0"/>
              <a:t>/ Aimer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01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495" y="2603500"/>
            <a:ext cx="4849600" cy="38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API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77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Réalisation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06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/ Solutions / Choix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02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04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276</TotalTime>
  <Words>48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Salle d’ions</vt:lpstr>
      <vt:lpstr>Client Twitter C#</vt:lpstr>
      <vt:lpstr>Sommaire </vt:lpstr>
      <vt:lpstr>Introduction</vt:lpstr>
      <vt:lpstr>Planification</vt:lpstr>
      <vt:lpstr>API</vt:lpstr>
      <vt:lpstr>Réalisation</vt:lpstr>
      <vt:lpstr>Problèmes / Solutions / Choix</vt:lpstr>
      <vt:lpstr>Conclusion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Twitter C#</dc:title>
  <dc:creator>ETML</dc:creator>
  <cp:lastModifiedBy>ETML</cp:lastModifiedBy>
  <cp:revision>16</cp:revision>
  <dcterms:created xsi:type="dcterms:W3CDTF">2017-04-24T06:38:48Z</dcterms:created>
  <dcterms:modified xsi:type="dcterms:W3CDTF">2017-04-25T06:21:43Z</dcterms:modified>
</cp:coreProperties>
</file>