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72" r:id="rId11"/>
    <p:sldId id="262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8AAFD-5655-447F-A485-A73940C52092}" v="14" dt="2019-05-08T16:08:4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s Sotrillis" userId="5545a764e23010c3" providerId="LiveId" clId="{DDD8AAFD-5655-447F-A485-A73940C52092}"/>
    <pc:docChg chg="undo redo custSel addSld delSld modSld sldOrd">
      <pc:chgData name="Savas Sotrillis" userId="5545a764e23010c3" providerId="LiveId" clId="{DDD8AAFD-5655-447F-A485-A73940C52092}" dt="2019-05-08T16:08:40.766" v="500"/>
      <pc:docMkLst>
        <pc:docMk/>
      </pc:docMkLst>
      <pc:sldChg chg="modSp">
        <pc:chgData name="Savas Sotrillis" userId="5545a764e23010c3" providerId="LiveId" clId="{DDD8AAFD-5655-447F-A485-A73940C52092}" dt="2019-05-01T14:19:29.782" v="2" actId="20577"/>
        <pc:sldMkLst>
          <pc:docMk/>
          <pc:sldMk cId="664147089" sldId="257"/>
        </pc:sldMkLst>
        <pc:spChg chg="mod">
          <ac:chgData name="Savas Sotrillis" userId="5545a764e23010c3" providerId="LiveId" clId="{DDD8AAFD-5655-447F-A485-A73940C52092}" dt="2019-05-01T14:19:29.782" v="2" actId="20577"/>
          <ac:spMkLst>
            <pc:docMk/>
            <pc:sldMk cId="664147089" sldId="257"/>
            <ac:spMk id="3" creationId="{11CB33E5-EDC1-4E4A-9F82-8519A2A9FA50}"/>
          </ac:spMkLst>
        </pc:spChg>
      </pc:sldChg>
      <pc:sldChg chg="modSp">
        <pc:chgData name="Savas Sotrillis" userId="5545a764e23010c3" providerId="LiveId" clId="{DDD8AAFD-5655-447F-A485-A73940C52092}" dt="2019-05-01T14:28:52.672" v="114" actId="20577"/>
        <pc:sldMkLst>
          <pc:docMk/>
          <pc:sldMk cId="1611723176" sldId="259"/>
        </pc:sldMkLst>
        <pc:spChg chg="mod">
          <ac:chgData name="Savas Sotrillis" userId="5545a764e23010c3" providerId="LiveId" clId="{DDD8AAFD-5655-447F-A485-A73940C52092}" dt="2019-05-01T14:28:52.672" v="114" actId="20577"/>
          <ac:spMkLst>
            <pc:docMk/>
            <pc:sldMk cId="1611723176" sldId="259"/>
            <ac:spMk id="3" creationId="{DD9706F8-7EDC-4848-AB83-DA189A7E59A8}"/>
          </ac:spMkLst>
        </pc:spChg>
      </pc:sldChg>
      <pc:sldChg chg="modSp">
        <pc:chgData name="Savas Sotrillis" userId="5545a764e23010c3" providerId="LiveId" clId="{DDD8AAFD-5655-447F-A485-A73940C52092}" dt="2019-05-06T14:00:21.837" v="410" actId="6549"/>
        <pc:sldMkLst>
          <pc:docMk/>
          <pc:sldMk cId="2869120857" sldId="260"/>
        </pc:sldMkLst>
        <pc:spChg chg="mod">
          <ac:chgData name="Savas Sotrillis" userId="5545a764e23010c3" providerId="LiveId" clId="{DDD8AAFD-5655-447F-A485-A73940C52092}" dt="2019-05-06T14:00:21.837" v="410" actId="6549"/>
          <ac:spMkLst>
            <pc:docMk/>
            <pc:sldMk cId="2869120857" sldId="260"/>
            <ac:spMk id="3" creationId="{E9D3B1FB-BB78-42DD-9F23-6CFB5E90E6D8}"/>
          </ac:spMkLst>
        </pc:spChg>
      </pc:sldChg>
      <pc:sldChg chg="addSp delSp modSp">
        <pc:chgData name="Savas Sotrillis" userId="5545a764e23010c3" providerId="LiveId" clId="{DDD8AAFD-5655-447F-A485-A73940C52092}" dt="2019-05-05T16:27:57.026" v="217"/>
        <pc:sldMkLst>
          <pc:docMk/>
          <pc:sldMk cId="4031013807" sldId="261"/>
        </pc:sldMkLst>
        <pc:spChg chg="add del mod">
          <ac:chgData name="Savas Sotrillis" userId="5545a764e23010c3" providerId="LiveId" clId="{DDD8AAFD-5655-447F-A485-A73940C52092}" dt="2019-05-05T16:27:57.026" v="217"/>
          <ac:spMkLst>
            <pc:docMk/>
            <pc:sldMk cId="4031013807" sldId="261"/>
            <ac:spMk id="9" creationId="{E3BFEFF7-3085-4E8E-A288-1E229885D323}"/>
          </ac:spMkLst>
        </pc:spChg>
        <pc:picChg chg="del">
          <ac:chgData name="Savas Sotrillis" userId="5545a764e23010c3" providerId="LiveId" clId="{DDD8AAFD-5655-447F-A485-A73940C52092}" dt="2019-05-05T16:27:55.082" v="216" actId="478"/>
          <ac:picMkLst>
            <pc:docMk/>
            <pc:sldMk cId="4031013807" sldId="261"/>
            <ac:picMk id="7" creationId="{AF2DEB69-9BD6-4792-9169-9B382E613C7D}"/>
          </ac:picMkLst>
        </pc:picChg>
        <pc:picChg chg="add mod">
          <ac:chgData name="Savas Sotrillis" userId="5545a764e23010c3" providerId="LiveId" clId="{DDD8AAFD-5655-447F-A485-A73940C52092}" dt="2019-05-05T16:27:57.026" v="217"/>
          <ac:picMkLst>
            <pc:docMk/>
            <pc:sldMk cId="4031013807" sldId="261"/>
            <ac:picMk id="10" creationId="{7034F50D-5F65-4DB7-B7A3-6370DB488D8D}"/>
          </ac:picMkLst>
        </pc:picChg>
      </pc:sldChg>
      <pc:sldChg chg="addSp delSp modSp ord">
        <pc:chgData name="Savas Sotrillis" userId="5545a764e23010c3" providerId="LiveId" clId="{DDD8AAFD-5655-447F-A485-A73940C52092}" dt="2019-05-08T16:03:48.431" v="498" actId="27309"/>
        <pc:sldMkLst>
          <pc:docMk/>
          <pc:sldMk cId="1159836930" sldId="262"/>
        </pc:sldMkLst>
        <pc:spChg chg="mod">
          <ac:chgData name="Savas Sotrillis" userId="5545a764e23010c3" providerId="LiveId" clId="{DDD8AAFD-5655-447F-A485-A73940C52092}" dt="2019-05-05T16:52:35.123" v="317"/>
          <ac:spMkLst>
            <pc:docMk/>
            <pc:sldMk cId="1159836930" sldId="262"/>
            <ac:spMk id="2" creationId="{EB1FEEBD-B4B7-4E73-ADDC-0EBB259ADE1E}"/>
          </ac:spMkLst>
        </pc:spChg>
        <pc:graphicFrameChg chg="add del modGraphic">
          <ac:chgData name="Savas Sotrillis" userId="5545a764e23010c3" providerId="LiveId" clId="{DDD8AAFD-5655-447F-A485-A73940C52092}" dt="2019-05-08T16:03:48.431" v="498" actId="27309"/>
          <ac:graphicFrameMkLst>
            <pc:docMk/>
            <pc:sldMk cId="1159836930" sldId="262"/>
            <ac:graphicFrameMk id="5" creationId="{04823C56-DAF8-43C1-81AE-9441642A326C}"/>
          </ac:graphicFrameMkLst>
        </pc:graphicFrameChg>
      </pc:sldChg>
      <pc:sldChg chg="ord">
        <pc:chgData name="Savas Sotrillis" userId="5545a764e23010c3" providerId="LiveId" clId="{DDD8AAFD-5655-447F-A485-A73940C52092}" dt="2019-05-08T16:04:04.283" v="499"/>
        <pc:sldMkLst>
          <pc:docMk/>
          <pc:sldMk cId="4020418215" sldId="264"/>
        </pc:sldMkLst>
      </pc:sldChg>
      <pc:sldChg chg="modSp">
        <pc:chgData name="Savas Sotrillis" userId="5545a764e23010c3" providerId="LiveId" clId="{DDD8AAFD-5655-447F-A485-A73940C52092}" dt="2019-05-01T14:41:57.532" v="215" actId="1076"/>
        <pc:sldMkLst>
          <pc:docMk/>
          <pc:sldMk cId="4255850760" sldId="268"/>
        </pc:sldMkLst>
        <pc:picChg chg="mod">
          <ac:chgData name="Savas Sotrillis" userId="5545a764e23010c3" providerId="LiveId" clId="{DDD8AAFD-5655-447F-A485-A73940C52092}" dt="2019-05-01T14:41:57.532" v="215" actId="1076"/>
          <ac:picMkLst>
            <pc:docMk/>
            <pc:sldMk cId="4255850760" sldId="268"/>
            <ac:picMk id="4" creationId="{0D112BC0-E180-4782-9249-77A7FEF17633}"/>
          </ac:picMkLst>
        </pc:picChg>
      </pc:sldChg>
      <pc:sldChg chg="addSp delSp modSp add ord">
        <pc:chgData name="Savas Sotrillis" userId="5545a764e23010c3" providerId="LiveId" clId="{DDD8AAFD-5655-447F-A485-A73940C52092}" dt="2019-05-08T16:08:40.766" v="500"/>
        <pc:sldMkLst>
          <pc:docMk/>
          <pc:sldMk cId="3947163240" sldId="271"/>
        </pc:sldMkLst>
        <pc:spChg chg="mod">
          <ac:chgData name="Savas Sotrillis" userId="5545a764e23010c3" providerId="LiveId" clId="{DDD8AAFD-5655-447F-A485-A73940C52092}" dt="2019-05-08T15:21:29.710" v="419" actId="20577"/>
          <ac:spMkLst>
            <pc:docMk/>
            <pc:sldMk cId="3947163240" sldId="271"/>
            <ac:spMk id="2" creationId="{41D64014-9753-417F-9F45-C896B04E6099}"/>
          </ac:spMkLst>
        </pc:spChg>
        <pc:spChg chg="del">
          <ac:chgData name="Savas Sotrillis" userId="5545a764e23010c3" providerId="LiveId" clId="{DDD8AAFD-5655-447F-A485-A73940C52092}" dt="2019-05-08T15:21:25.442" v="412"/>
          <ac:spMkLst>
            <pc:docMk/>
            <pc:sldMk cId="3947163240" sldId="271"/>
            <ac:spMk id="3" creationId="{CD6E5BD2-D0FF-4293-8E4B-C2738F10142C}"/>
          </ac:spMkLst>
        </pc:spChg>
        <pc:picChg chg="add mod">
          <ac:chgData name="Savas Sotrillis" userId="5545a764e23010c3" providerId="LiveId" clId="{DDD8AAFD-5655-447F-A485-A73940C52092}" dt="2019-05-08T15:21:25.442" v="412"/>
          <ac:picMkLst>
            <pc:docMk/>
            <pc:sldMk cId="3947163240" sldId="271"/>
            <ac:picMk id="4" creationId="{A68DC7D7-8FC0-4701-AA12-70684053E8B9}"/>
          </ac:picMkLst>
        </pc:picChg>
      </pc:sldChg>
      <pc:sldChg chg="addSp delSp modSp add">
        <pc:chgData name="Savas Sotrillis" userId="5545a764e23010c3" providerId="LiveId" clId="{DDD8AAFD-5655-447F-A485-A73940C52092}" dt="2019-05-08T16:03:41.468" v="496" actId="20577"/>
        <pc:sldMkLst>
          <pc:docMk/>
          <pc:sldMk cId="2925991248" sldId="272"/>
        </pc:sldMkLst>
        <pc:spChg chg="mod">
          <ac:chgData name="Savas Sotrillis" userId="5545a764e23010c3" providerId="LiveId" clId="{DDD8AAFD-5655-447F-A485-A73940C52092}" dt="2019-05-08T16:03:41.468" v="496" actId="20577"/>
          <ac:spMkLst>
            <pc:docMk/>
            <pc:sldMk cId="2925991248" sldId="272"/>
            <ac:spMk id="2" creationId="{A2E153EF-5B74-4834-A48B-009E6B48E028}"/>
          </ac:spMkLst>
        </pc:spChg>
        <pc:spChg chg="del">
          <ac:chgData name="Savas Sotrillis" userId="5545a764e23010c3" providerId="LiveId" clId="{DDD8AAFD-5655-447F-A485-A73940C52092}" dt="2019-05-08T16:01:57.578" v="421"/>
          <ac:spMkLst>
            <pc:docMk/>
            <pc:sldMk cId="2925991248" sldId="272"/>
            <ac:spMk id="3" creationId="{8FB6A24D-1C68-4BA7-A88B-AB828019B79E}"/>
          </ac:spMkLst>
        </pc:spChg>
        <pc:picChg chg="add mod">
          <ac:chgData name="Savas Sotrillis" userId="5545a764e23010c3" providerId="LiveId" clId="{DDD8AAFD-5655-447F-A485-A73940C52092}" dt="2019-05-08T16:02:47.647" v="434" actId="1076"/>
          <ac:picMkLst>
            <pc:docMk/>
            <pc:sldMk cId="2925991248" sldId="272"/>
            <ac:picMk id="4" creationId="{7EB0BFFC-6BF3-461C-925A-E4046F1C67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278C-1D03-4B99-8E6B-4C051C31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B0D05-0338-4670-A17C-5A6DFB741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F98C-14B6-450B-A6B2-8D1A287A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2F8A-62FD-459E-948B-A485311F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5B27-AC42-4619-A1FD-70412719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D345-697B-46FF-97E8-0A91C067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4168-9670-49B8-B4B7-DA9134785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F816-ED74-4D46-AB66-47561E7E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A6EE-F0CF-4C83-9615-0B4AAB53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9663-B56E-461E-B7F1-40E5F85F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F27B-0E2B-4DEB-9E31-CC1EA43B5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9927-D10E-464A-B102-1E6449E19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735D-2A75-420A-9883-0ABBB89C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A6FE-501B-4A33-BD85-832900B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E356-8245-4D83-8A01-82F796BE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76A9-BD51-42B9-91C4-FCAFD420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A79E-7E88-4D20-BB67-832B8D9C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3AE6-3D59-4F91-9903-1147AB3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F027-99E2-4E23-BE44-F750692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61D3-3D9C-4D42-AE44-AF6BB8A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B068-ED03-4EE2-95F0-ECA4D0AA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FF40-C961-4B99-93DA-B884B4CC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528D-3C8C-42A7-9522-05ED2C28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CD51-1F09-4B57-9E00-A478785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9697-FBEA-4A5A-BB28-842454BF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A44A-6BA2-4A7D-AFA5-83964368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3813-FD01-4D86-B7E2-0498B5CDB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8B69C-C321-4F0E-8011-8329DB88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B6E41-D6C9-480F-846F-AE7089D9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A43F-CEF4-40C7-B2F3-17BA492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1D8D-AFE3-4A6B-91A3-9EE72A2E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508A-3DAD-4E2D-8117-42B97987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E227-957A-48A3-9EFD-06CD426D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06E7A-CA02-492B-BC64-0C80F6B1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D66F1-B68D-4DEA-9040-C338DF5AB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1A72A-A6FA-49B4-B7E4-B8D9AAF91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235D5-6BE4-49F8-80A2-5A82FAA2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7BBC6-F6C6-4008-8365-ABA0781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887AC-9198-4BC7-96FC-74DB401E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6C8-B829-475D-B47C-33F07AB2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06FB-C183-411D-90CF-C5BD3C55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F326-DE5E-495C-9A0C-E6E3958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16635-AE2F-4045-A284-70659D6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0F4E-BBB4-4AE9-BD9D-7F3A99C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74726-EAE8-4D25-BD24-F8F3CA1F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407AA-CB87-4070-AF6B-66541DDD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336D-3030-424F-9394-8FD5C649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95C6-B020-42F7-8910-991811BE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AAC-EE16-4BDF-9B66-136F56B01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E55B-CCAF-47ED-8B5D-AD1DBFB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B887-E1BA-4769-ABDB-41979157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0E573-BCDD-45AF-BA36-89DA0DE1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2743-98EF-477A-BCB2-D531A087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D74D7-0E2B-4EF4-94EF-2B124E77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DDD3B-ED33-44E0-A66A-DAAA525BC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9305D-0BD4-4D47-9B99-1DEFF166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44B0-616C-429F-8305-4DBE6847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173C-F6F9-43DC-926B-45DC8CD0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273F3-F2E4-497A-B08E-F90F7056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EEB3-A220-44EF-9386-512F8944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544E-ADE0-4540-8E87-B47AC5634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F681-0DB0-4E07-969D-C0D18BA733A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D352-78FA-47FE-8F24-6CC110AC0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321C-2A7E-4E6D-B934-7E1803599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737A-5FEF-48C3-8E3D-462077B1C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104-6A49-4804-A04D-81E6302A9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Fourier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74293-9285-4D8E-BDDA-FF305CC4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Savas Sotrillis</a:t>
            </a:r>
          </a:p>
        </p:txBody>
      </p:sp>
    </p:spTree>
    <p:extLst>
      <p:ext uri="{BB962C8B-B14F-4D97-AF65-F5344CB8AC3E}">
        <p14:creationId xmlns:p14="http://schemas.microsoft.com/office/powerpoint/2010/main" val="83543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53EF-5B74-4834-A48B-009E6B4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Visualization of how it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0BFFC-6BF3-461C-925A-E4046F1C6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421" y="2531097"/>
            <a:ext cx="12430812" cy="14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EEBD-B4B7-4E73-ADDC-0EBB259A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e^(</a:t>
            </a:r>
            <a:r>
              <a:rPr lang="en-US" dirty="0"/>
              <a:t>2</a:t>
            </a:r>
            <a:r>
              <a:rPr lang="el-GR" i="1" dirty="0"/>
              <a:t>π</a:t>
            </a:r>
            <a:r>
              <a:rPr lang="en-US" i="1" dirty="0" err="1"/>
              <a:t>ik</a:t>
            </a:r>
            <a:r>
              <a:rPr lang="en-US" dirty="0"/>
              <a:t>/</a:t>
            </a:r>
            <a:r>
              <a:rPr lang="en-US" i="1" dirty="0"/>
              <a:t>n) </a:t>
            </a:r>
            <a:r>
              <a:rPr lang="pt-BR" dirty="0"/>
              <a:t>1≤</a:t>
            </a:r>
            <a:r>
              <a:rPr lang="pt-BR" i="1" dirty="0"/>
              <a:t>k</a:t>
            </a:r>
            <a:r>
              <a:rPr lang="pt-BR" dirty="0"/>
              <a:t>≤</a:t>
            </a:r>
            <a:r>
              <a:rPr lang="pt-BR" i="1" dirty="0"/>
              <a:t>n</a:t>
            </a:r>
            <a:r>
              <a:rPr lang="pt-BR" dirty="0"/>
              <a:t>,gcd(</a:t>
            </a:r>
            <a:r>
              <a:rPr lang="pt-BR" i="1" dirty="0"/>
              <a:t>k</a:t>
            </a:r>
            <a:r>
              <a:rPr lang="pt-BR" dirty="0"/>
              <a:t>,</a:t>
            </a:r>
            <a:r>
              <a:rPr lang="pt-BR" i="1" dirty="0"/>
              <a:t>n</a:t>
            </a:r>
            <a:r>
              <a:rPr lang="pt-BR" dirty="0"/>
              <a:t>)=1.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E7836-B726-409B-B832-F54CA18A6A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A7BE1-D9B5-4858-9542-D275B65D36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12" y="777711"/>
            <a:ext cx="9153427" cy="57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4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5D1-7F57-4FFA-A5DA-4D2278DB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4585A-E902-41EE-B3B2-5CB42DB4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3005931"/>
            <a:ext cx="7762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57D2-4A33-4B9B-AF44-4DBF75FF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BDF84-A8ED-402F-826E-5C4A05250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581"/>
            <a:ext cx="10515600" cy="35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AED8-19AD-4D94-9FC9-0BD8768D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found on Wikipedia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112BC0-E180-4782-9249-77A7FEF1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673" y="2910867"/>
            <a:ext cx="5724525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760FC-0F42-494E-A131-57B5F43C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" y="2448408"/>
            <a:ext cx="12192000" cy="4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5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58C-582F-4A30-9B0B-DB596633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57BB-550C-4C9E-B8A4-D5034ED1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RSA? 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Why are we relating RSA to this discussions?</a:t>
            </a:r>
          </a:p>
        </p:txBody>
      </p:sp>
    </p:spTree>
    <p:extLst>
      <p:ext uri="{BB962C8B-B14F-4D97-AF65-F5344CB8AC3E}">
        <p14:creationId xmlns:p14="http://schemas.microsoft.com/office/powerpoint/2010/main" val="228762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62C4-92BE-4BC3-AE54-8EF405B7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RSA is just a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29C1-AB87-461B-9DFD-FCB2E177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015067" cy="4351338"/>
          </a:xfrm>
        </p:spPr>
        <p:txBody>
          <a:bodyPr>
            <a:normAutofit/>
          </a:bodyPr>
          <a:lstStyle/>
          <a:p>
            <a:r>
              <a:rPr lang="en-US" dirty="0"/>
              <a:t>P=5</a:t>
            </a:r>
          </a:p>
          <a:p>
            <a:r>
              <a:rPr lang="en-US" dirty="0"/>
              <a:t>Q=13</a:t>
            </a:r>
          </a:p>
          <a:p>
            <a:r>
              <a:rPr lang="en-US" dirty="0"/>
              <a:t>N=48</a:t>
            </a:r>
          </a:p>
          <a:p>
            <a:r>
              <a:rPr lang="en-US" dirty="0"/>
              <a:t>E=5</a:t>
            </a:r>
          </a:p>
          <a:p>
            <a:r>
              <a:rPr lang="en-US" dirty="0"/>
              <a:t>A=5 encoded</a:t>
            </a:r>
          </a:p>
          <a:p>
            <a:r>
              <a:rPr lang="en-US" dirty="0"/>
              <a:t>D= 29 decryption key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2A7CA8-43F9-42A1-874E-A43E4CC89D7E}"/>
              </a:ext>
            </a:extLst>
          </p:cNvPr>
          <p:cNvSpPr txBox="1">
            <a:spLocks/>
          </p:cNvSpPr>
          <p:nvPr/>
        </p:nvSpPr>
        <p:spPr>
          <a:xfrm>
            <a:off x="2802467" y="1969559"/>
            <a:ext cx="698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C351F-C8C8-449A-923E-0F408C583A1C}"/>
              </a:ext>
            </a:extLst>
          </p:cNvPr>
          <p:cNvSpPr txBox="1">
            <a:spLocks/>
          </p:cNvSpPr>
          <p:nvPr/>
        </p:nvSpPr>
        <p:spPr>
          <a:xfrm>
            <a:off x="3136899" y="1966385"/>
            <a:ext cx="8030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5^0mod48=1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5^1mod48=5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5^2mod48=25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5^3mod48=29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5^4mod48=1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5^5mod48=5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5^6mod48=25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5^7mod48=29</a:t>
            </a:r>
          </a:p>
        </p:txBody>
      </p:sp>
    </p:spTree>
    <p:extLst>
      <p:ext uri="{BB962C8B-B14F-4D97-AF65-F5344CB8AC3E}">
        <p14:creationId xmlns:p14="http://schemas.microsoft.com/office/powerpoint/2010/main" val="34183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3631-A793-441B-815B-A7E8D2D3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33E5-EDC1-4E4A-9F82-8519A2A9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linear transformation of quantum bits-qubits</a:t>
            </a:r>
          </a:p>
          <a:p>
            <a:r>
              <a:rPr lang="en-US" dirty="0"/>
              <a:t>What is a quantum bit?</a:t>
            </a:r>
          </a:p>
          <a:p>
            <a:r>
              <a:rPr lang="en-US" dirty="0"/>
              <a:t>What is a bit?</a:t>
            </a:r>
          </a:p>
          <a:p>
            <a:r>
              <a:rPr lang="en-US" dirty="0"/>
              <a:t>What is the difference?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4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C82A-C020-48E6-AAA4-49191BA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FCED-52E0-458D-B294-9E06A2AA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information we can use on our computers</a:t>
            </a:r>
          </a:p>
          <a:p>
            <a:r>
              <a:rPr lang="en-US" dirty="0"/>
              <a:t>A binary unit is the type of bit we’re used to using on our classical computer.</a:t>
            </a:r>
          </a:p>
          <a:p>
            <a:r>
              <a:rPr lang="en-US" dirty="0"/>
              <a:t>This bit can be represented in two different states</a:t>
            </a:r>
          </a:p>
          <a:p>
            <a:r>
              <a:rPr lang="en-US" dirty="0"/>
              <a:t>State ‘1’ or state ‘0’</a:t>
            </a:r>
          </a:p>
          <a:p>
            <a:r>
              <a:rPr lang="en-US" dirty="0"/>
              <a:t>However, it can not be represented in 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720E-8C5C-4557-9BCA-C6FB3C16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06F8-7EDC-4848-AB83-DA189A7E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exact same thing as a binary unit but in more dense coding</a:t>
            </a:r>
          </a:p>
          <a:p>
            <a:r>
              <a:rPr lang="en-US" dirty="0"/>
              <a:t>It can be represented in different states of ‘0’, ‘1’ or both(a c-linear combination of zero and one).</a:t>
            </a:r>
          </a:p>
          <a:p>
            <a:r>
              <a:rPr lang="en-US" dirty="0"/>
              <a:t>A binary bit can be changed to a qubit but a qubit can not become a binary bit, due to the qubit being “larger”.</a:t>
            </a:r>
          </a:p>
        </p:txBody>
      </p:sp>
    </p:spTree>
    <p:extLst>
      <p:ext uri="{BB962C8B-B14F-4D97-AF65-F5344CB8AC3E}">
        <p14:creationId xmlns:p14="http://schemas.microsoft.com/office/powerpoint/2010/main" val="16117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0A3-0715-4B2C-8620-DC8F97C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QFT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1FB-BB78-42DD-9F23-6CFB5E90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comes from another transformation called</a:t>
            </a:r>
            <a:r>
              <a:rPr lang="en-US"/>
              <a:t>,  </a:t>
            </a:r>
            <a:r>
              <a:rPr lang="en-US" dirty="0"/>
              <a:t>Discrete Fourier Transformation, which comes from the Fourier Transformation.</a:t>
            </a:r>
          </a:p>
          <a:p>
            <a:r>
              <a:rPr lang="en-US" dirty="0"/>
              <a:t>The FT helps find the period of a function.</a:t>
            </a:r>
          </a:p>
          <a:p>
            <a:r>
              <a:rPr lang="en-US" dirty="0"/>
              <a:t>The DFT is derived from the FT and is a discrete way of using the FT.</a:t>
            </a:r>
          </a:p>
          <a:p>
            <a:r>
              <a:rPr lang="en-US" dirty="0"/>
              <a:t>QFT is a derivation of the DFT, we use the DFT on the amplitudes of the quantum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FB1D-3291-41EB-92C6-D7AEDD57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34F50D-5F65-4DB7-B7A3-6370DB48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85"/>
            <a:ext cx="10515600" cy="29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4014-9753-417F-9F45-C896B04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Sin(X)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DC7D7-8FC0-4701-AA12-70684053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710656"/>
            <a:ext cx="8239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ED5-6E59-46E3-92E7-0D1899B5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A592-66E6-4C0C-ACB6-4C9FC4CD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start with FT and making the following adjustments</a:t>
            </a:r>
          </a:p>
          <a:p>
            <a:pPr lvl="0"/>
            <a:r>
              <a:rPr lang="en-US" dirty="0"/>
              <a:t>The integrals will become sums from 0 to N-1. Rather than evaluating f at real continuous x, we will be taking the N discrete values of the vector (</a:t>
            </a:r>
            <a:r>
              <a:rPr lang="en-US" dirty="0" err="1"/>
              <a:t>fk</a:t>
            </a:r>
            <a:r>
              <a:rPr lang="en-US" dirty="0"/>
              <a:t>) and producing a complex spectrum vector (Fj) that also has N components.</a:t>
            </a:r>
          </a:p>
          <a:p>
            <a:pPr lvl="0"/>
            <a:r>
              <a:rPr lang="en-US" dirty="0"/>
              <a:t>The factor of </a:t>
            </a:r>
            <a:r>
              <a:rPr lang="en-US" dirty="0" err="1"/>
              <a:t>Squareroot</a:t>
            </a:r>
            <a:r>
              <a:rPr lang="en-US" dirty="0"/>
              <a:t>(1/2π), will be replaced by a normalizing factor of 1/</a:t>
            </a:r>
            <a:r>
              <a:rPr lang="en-US" dirty="0" err="1"/>
              <a:t>Sqaureroot</a:t>
            </a:r>
            <a:r>
              <a:rPr lang="en-US" dirty="0"/>
              <a:t>(N)</a:t>
            </a:r>
          </a:p>
          <a:p>
            <a:pPr lvl="0"/>
            <a:r>
              <a:rPr lang="en-US" dirty="0"/>
              <a:t>We will use Nth roots of unity, </a:t>
            </a:r>
            <a:r>
              <a:rPr lang="en-US" dirty="0" err="1"/>
              <a:t>ω</a:t>
            </a:r>
            <a:r>
              <a:rPr lang="en-US" baseline="30000" dirty="0" err="1"/>
              <a:t>jk</a:t>
            </a:r>
            <a:r>
              <a:rPr lang="en-US" dirty="0"/>
              <a:t>, in place of the general exponential, </a:t>
            </a:r>
            <a:r>
              <a:rPr lang="en-US" dirty="0" err="1"/>
              <a:t>e</a:t>
            </a:r>
            <a:r>
              <a:rPr lang="en-US" baseline="30000" dirty="0" err="1"/>
              <a:t>isk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8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E0F2-86B0-4318-9A14-C947B67D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027D0-A88A-4CA7-BDF1-5614ADC75F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16" y="1690688"/>
            <a:ext cx="8394570" cy="38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423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Quantum Fourier Transformation</vt:lpstr>
      <vt:lpstr>What is a QFT</vt:lpstr>
      <vt:lpstr>Bit</vt:lpstr>
      <vt:lpstr>Qubit</vt:lpstr>
      <vt:lpstr>Where does QFT come from?</vt:lpstr>
      <vt:lpstr>FT</vt:lpstr>
      <vt:lpstr>Sin(X)</vt:lpstr>
      <vt:lpstr>DFT</vt:lpstr>
      <vt:lpstr>PowerPoint Presentation</vt:lpstr>
      <vt:lpstr>Small Visualization of how it changes</vt:lpstr>
      <vt:lpstr>e^(2πik/n) 1≤k≤n,gcd(k,n)=1.</vt:lpstr>
      <vt:lpstr>PowerPoint Presentation</vt:lpstr>
      <vt:lpstr>QFT</vt:lpstr>
      <vt:lpstr>PowerPoint Presentation</vt:lpstr>
      <vt:lpstr>Example found on Wikipedia </vt:lpstr>
      <vt:lpstr>Why do we care?</vt:lpstr>
      <vt:lpstr>Proof that RSA is just a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Fourier Transformation</dc:title>
  <dc:creator>Savas Sotrillis</dc:creator>
  <cp:lastModifiedBy>Savas Sotrillis</cp:lastModifiedBy>
  <cp:revision>10</cp:revision>
  <dcterms:created xsi:type="dcterms:W3CDTF">2019-04-30T23:30:45Z</dcterms:created>
  <dcterms:modified xsi:type="dcterms:W3CDTF">2019-05-08T16:08:49Z</dcterms:modified>
</cp:coreProperties>
</file>