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44" y="52"/>
      </p:cViewPr>
      <p:guideLst/>
    </p:cSldViewPr>
  </p:slideViewPr>
  <p:outlineViewPr>
    <p:cViewPr>
      <p:scale>
        <a:sx n="33" d="100"/>
        <a:sy n="33" d="100"/>
      </p:scale>
      <p:origin x="0" y="-1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92B175-43B2-A0A3-B18F-68EFC5387E94}"/>
              </a:ext>
            </a:extLst>
          </p:cNvPr>
          <p:cNvSpPr/>
          <p:nvPr/>
        </p:nvSpPr>
        <p:spPr>
          <a:xfrm>
            <a:off x="2056481" y="962058"/>
            <a:ext cx="3168449" cy="3355821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  <a:gd name="connsiteX0" fmla="*/ 491073 w 2448489"/>
              <a:gd name="connsiteY0" fmla="*/ 332542 h 3368453"/>
              <a:gd name="connsiteX1" fmla="*/ 711206 w 2448489"/>
              <a:gd name="connsiteY1" fmla="*/ 1255409 h 3368453"/>
              <a:gd name="connsiteX2" fmla="*/ 6 w 2448489"/>
              <a:gd name="connsiteY2" fmla="*/ 2665109 h 3368453"/>
              <a:gd name="connsiteX3" fmla="*/ 698506 w 2448489"/>
              <a:gd name="connsiteY3" fmla="*/ 2830209 h 3368453"/>
              <a:gd name="connsiteX4" fmla="*/ 914406 w 2448489"/>
              <a:gd name="connsiteY4" fmla="*/ 3363609 h 3368453"/>
              <a:gd name="connsiteX5" fmla="*/ 1689106 w 2448489"/>
              <a:gd name="connsiteY5" fmla="*/ 3071509 h 3368453"/>
              <a:gd name="connsiteX6" fmla="*/ 2438406 w 2448489"/>
              <a:gd name="connsiteY6" fmla="*/ 2690509 h 3368453"/>
              <a:gd name="connsiteX7" fmla="*/ 2133606 w 2448489"/>
              <a:gd name="connsiteY7" fmla="*/ 1826909 h 3368453"/>
              <a:gd name="connsiteX8" fmla="*/ 2311406 w 2448489"/>
              <a:gd name="connsiteY8" fmla="*/ 887109 h 3368453"/>
              <a:gd name="connsiteX9" fmla="*/ 1244606 w 2448489"/>
              <a:gd name="connsiteY9" fmla="*/ 23509 h 3368453"/>
              <a:gd name="connsiteX10" fmla="*/ 491073 w 2448489"/>
              <a:gd name="connsiteY10" fmla="*/ 332542 h 3368453"/>
              <a:gd name="connsiteX0" fmla="*/ 703826 w 2661242"/>
              <a:gd name="connsiteY0" fmla="*/ 332976 h 3368887"/>
              <a:gd name="connsiteX1" fmla="*/ 26492 w 2661242"/>
              <a:gd name="connsiteY1" fmla="*/ 1289709 h 3368887"/>
              <a:gd name="connsiteX2" fmla="*/ 212759 w 2661242"/>
              <a:gd name="connsiteY2" fmla="*/ 2665543 h 3368887"/>
              <a:gd name="connsiteX3" fmla="*/ 911259 w 2661242"/>
              <a:gd name="connsiteY3" fmla="*/ 2830643 h 3368887"/>
              <a:gd name="connsiteX4" fmla="*/ 1127159 w 2661242"/>
              <a:gd name="connsiteY4" fmla="*/ 3364043 h 3368887"/>
              <a:gd name="connsiteX5" fmla="*/ 1901859 w 2661242"/>
              <a:gd name="connsiteY5" fmla="*/ 3071943 h 3368887"/>
              <a:gd name="connsiteX6" fmla="*/ 2651159 w 2661242"/>
              <a:gd name="connsiteY6" fmla="*/ 2690943 h 3368887"/>
              <a:gd name="connsiteX7" fmla="*/ 2346359 w 2661242"/>
              <a:gd name="connsiteY7" fmla="*/ 1827343 h 3368887"/>
              <a:gd name="connsiteX8" fmla="*/ 2524159 w 2661242"/>
              <a:gd name="connsiteY8" fmla="*/ 887543 h 3368887"/>
              <a:gd name="connsiteX9" fmla="*/ 1457359 w 2661242"/>
              <a:gd name="connsiteY9" fmla="*/ 23943 h 3368887"/>
              <a:gd name="connsiteX10" fmla="*/ 703826 w 2661242"/>
              <a:gd name="connsiteY10" fmla="*/ 332976 h 3368887"/>
              <a:gd name="connsiteX0" fmla="*/ 584816 w 2542232"/>
              <a:gd name="connsiteY0" fmla="*/ 334124 h 3370035"/>
              <a:gd name="connsiteX1" fmla="*/ 59882 w 2542232"/>
              <a:gd name="connsiteY1" fmla="*/ 1375524 h 3370035"/>
              <a:gd name="connsiteX2" fmla="*/ 93749 w 2542232"/>
              <a:gd name="connsiteY2" fmla="*/ 2666691 h 3370035"/>
              <a:gd name="connsiteX3" fmla="*/ 792249 w 2542232"/>
              <a:gd name="connsiteY3" fmla="*/ 2831791 h 3370035"/>
              <a:gd name="connsiteX4" fmla="*/ 1008149 w 2542232"/>
              <a:gd name="connsiteY4" fmla="*/ 3365191 h 3370035"/>
              <a:gd name="connsiteX5" fmla="*/ 1782849 w 2542232"/>
              <a:gd name="connsiteY5" fmla="*/ 3073091 h 3370035"/>
              <a:gd name="connsiteX6" fmla="*/ 2532149 w 2542232"/>
              <a:gd name="connsiteY6" fmla="*/ 2692091 h 3370035"/>
              <a:gd name="connsiteX7" fmla="*/ 2227349 w 2542232"/>
              <a:gd name="connsiteY7" fmla="*/ 1828491 h 3370035"/>
              <a:gd name="connsiteX8" fmla="*/ 2405149 w 2542232"/>
              <a:gd name="connsiteY8" fmla="*/ 888691 h 3370035"/>
              <a:gd name="connsiteX9" fmla="*/ 1338349 w 2542232"/>
              <a:gd name="connsiteY9" fmla="*/ 25091 h 3370035"/>
              <a:gd name="connsiteX10" fmla="*/ 584816 w 2542232"/>
              <a:gd name="connsiteY10" fmla="*/ 334124 h 3370035"/>
              <a:gd name="connsiteX0" fmla="*/ 555430 w 2512846"/>
              <a:gd name="connsiteY0" fmla="*/ 334124 h 3365393"/>
              <a:gd name="connsiteX1" fmla="*/ 30496 w 2512846"/>
              <a:gd name="connsiteY1" fmla="*/ 1375524 h 3365393"/>
              <a:gd name="connsiteX2" fmla="*/ 64363 w 2512846"/>
              <a:gd name="connsiteY2" fmla="*/ 2666691 h 3365393"/>
              <a:gd name="connsiteX3" fmla="*/ 77063 w 2512846"/>
              <a:gd name="connsiteY3" fmla="*/ 3111191 h 3365393"/>
              <a:gd name="connsiteX4" fmla="*/ 978763 w 2512846"/>
              <a:gd name="connsiteY4" fmla="*/ 3365191 h 3365393"/>
              <a:gd name="connsiteX5" fmla="*/ 1753463 w 2512846"/>
              <a:gd name="connsiteY5" fmla="*/ 3073091 h 3365393"/>
              <a:gd name="connsiteX6" fmla="*/ 2502763 w 2512846"/>
              <a:gd name="connsiteY6" fmla="*/ 2692091 h 3365393"/>
              <a:gd name="connsiteX7" fmla="*/ 2197963 w 2512846"/>
              <a:gd name="connsiteY7" fmla="*/ 1828491 h 3365393"/>
              <a:gd name="connsiteX8" fmla="*/ 2375763 w 2512846"/>
              <a:gd name="connsiteY8" fmla="*/ 888691 h 3365393"/>
              <a:gd name="connsiteX9" fmla="*/ 1308963 w 2512846"/>
              <a:gd name="connsiteY9" fmla="*/ 25091 h 3365393"/>
              <a:gd name="connsiteX10" fmla="*/ 555430 w 2512846"/>
              <a:gd name="connsiteY10" fmla="*/ 334124 h 3365393"/>
              <a:gd name="connsiteX0" fmla="*/ 555430 w 2524430"/>
              <a:gd name="connsiteY0" fmla="*/ 334124 h 3365341"/>
              <a:gd name="connsiteX1" fmla="*/ 30496 w 2524430"/>
              <a:gd name="connsiteY1" fmla="*/ 1375524 h 3365341"/>
              <a:gd name="connsiteX2" fmla="*/ 64363 w 2524430"/>
              <a:gd name="connsiteY2" fmla="*/ 2666691 h 3365341"/>
              <a:gd name="connsiteX3" fmla="*/ 77063 w 2524430"/>
              <a:gd name="connsiteY3" fmla="*/ 3111191 h 3365341"/>
              <a:gd name="connsiteX4" fmla="*/ 978763 w 2524430"/>
              <a:gd name="connsiteY4" fmla="*/ 3365191 h 3365341"/>
              <a:gd name="connsiteX5" fmla="*/ 2329197 w 2524430"/>
              <a:gd name="connsiteY5" fmla="*/ 3140824 h 3365341"/>
              <a:gd name="connsiteX6" fmla="*/ 2502763 w 2524430"/>
              <a:gd name="connsiteY6" fmla="*/ 2692091 h 3365341"/>
              <a:gd name="connsiteX7" fmla="*/ 2197963 w 2524430"/>
              <a:gd name="connsiteY7" fmla="*/ 1828491 h 3365341"/>
              <a:gd name="connsiteX8" fmla="*/ 2375763 w 2524430"/>
              <a:gd name="connsiteY8" fmla="*/ 888691 h 3365341"/>
              <a:gd name="connsiteX9" fmla="*/ 1308963 w 2524430"/>
              <a:gd name="connsiteY9" fmla="*/ 25091 h 3365341"/>
              <a:gd name="connsiteX10" fmla="*/ 555430 w 2524430"/>
              <a:gd name="connsiteY10" fmla="*/ 334124 h 3365341"/>
              <a:gd name="connsiteX0" fmla="*/ 555430 w 2825716"/>
              <a:gd name="connsiteY0" fmla="*/ 334124 h 3365341"/>
              <a:gd name="connsiteX1" fmla="*/ 30496 w 2825716"/>
              <a:gd name="connsiteY1" fmla="*/ 1375524 h 3365341"/>
              <a:gd name="connsiteX2" fmla="*/ 64363 w 2825716"/>
              <a:gd name="connsiteY2" fmla="*/ 2666691 h 3365341"/>
              <a:gd name="connsiteX3" fmla="*/ 77063 w 2825716"/>
              <a:gd name="connsiteY3" fmla="*/ 3111191 h 3365341"/>
              <a:gd name="connsiteX4" fmla="*/ 978763 w 2825716"/>
              <a:gd name="connsiteY4" fmla="*/ 3365191 h 3365341"/>
              <a:gd name="connsiteX5" fmla="*/ 2329197 w 2825716"/>
              <a:gd name="connsiteY5" fmla="*/ 3140824 h 3365341"/>
              <a:gd name="connsiteX6" fmla="*/ 2502763 w 2825716"/>
              <a:gd name="connsiteY6" fmla="*/ 2692091 h 3365341"/>
              <a:gd name="connsiteX7" fmla="*/ 2824497 w 2825716"/>
              <a:gd name="connsiteY7" fmla="*/ 1269691 h 3365341"/>
              <a:gd name="connsiteX8" fmla="*/ 2375763 w 2825716"/>
              <a:gd name="connsiteY8" fmla="*/ 888691 h 3365341"/>
              <a:gd name="connsiteX9" fmla="*/ 1308963 w 2825716"/>
              <a:gd name="connsiteY9" fmla="*/ 25091 h 3365341"/>
              <a:gd name="connsiteX10" fmla="*/ 555430 w 2825716"/>
              <a:gd name="connsiteY10" fmla="*/ 334124 h 3365341"/>
              <a:gd name="connsiteX0" fmla="*/ 555430 w 2847034"/>
              <a:gd name="connsiteY0" fmla="*/ 344851 h 3376068"/>
              <a:gd name="connsiteX1" fmla="*/ 30496 w 2847034"/>
              <a:gd name="connsiteY1" fmla="*/ 1386251 h 3376068"/>
              <a:gd name="connsiteX2" fmla="*/ 64363 w 2847034"/>
              <a:gd name="connsiteY2" fmla="*/ 2677418 h 3376068"/>
              <a:gd name="connsiteX3" fmla="*/ 77063 w 2847034"/>
              <a:gd name="connsiteY3" fmla="*/ 3121918 h 3376068"/>
              <a:gd name="connsiteX4" fmla="*/ 978763 w 2847034"/>
              <a:gd name="connsiteY4" fmla="*/ 3375918 h 3376068"/>
              <a:gd name="connsiteX5" fmla="*/ 2329197 w 2847034"/>
              <a:gd name="connsiteY5" fmla="*/ 3151551 h 3376068"/>
              <a:gd name="connsiteX6" fmla="*/ 2502763 w 2847034"/>
              <a:gd name="connsiteY6" fmla="*/ 2702818 h 3376068"/>
              <a:gd name="connsiteX7" fmla="*/ 2824497 w 2847034"/>
              <a:gd name="connsiteY7" fmla="*/ 1280418 h 3376068"/>
              <a:gd name="connsiteX8" fmla="*/ 1816963 w 2847034"/>
              <a:gd name="connsiteY8" fmla="*/ 1068751 h 3376068"/>
              <a:gd name="connsiteX9" fmla="*/ 1308963 w 2847034"/>
              <a:gd name="connsiteY9" fmla="*/ 35818 h 3376068"/>
              <a:gd name="connsiteX10" fmla="*/ 555430 w 2847034"/>
              <a:gd name="connsiteY10" fmla="*/ 344851 h 3376068"/>
              <a:gd name="connsiteX0" fmla="*/ 555430 w 2825494"/>
              <a:gd name="connsiteY0" fmla="*/ 316130 h 3347347"/>
              <a:gd name="connsiteX1" fmla="*/ 30496 w 2825494"/>
              <a:gd name="connsiteY1" fmla="*/ 1357530 h 3347347"/>
              <a:gd name="connsiteX2" fmla="*/ 64363 w 2825494"/>
              <a:gd name="connsiteY2" fmla="*/ 2648697 h 3347347"/>
              <a:gd name="connsiteX3" fmla="*/ 77063 w 2825494"/>
              <a:gd name="connsiteY3" fmla="*/ 3093197 h 3347347"/>
              <a:gd name="connsiteX4" fmla="*/ 978763 w 2825494"/>
              <a:gd name="connsiteY4" fmla="*/ 3347197 h 3347347"/>
              <a:gd name="connsiteX5" fmla="*/ 2329197 w 2825494"/>
              <a:gd name="connsiteY5" fmla="*/ 3122830 h 3347347"/>
              <a:gd name="connsiteX6" fmla="*/ 2502763 w 2825494"/>
              <a:gd name="connsiteY6" fmla="*/ 2674097 h 3347347"/>
              <a:gd name="connsiteX7" fmla="*/ 2824497 w 2825494"/>
              <a:gd name="connsiteY7" fmla="*/ 1251697 h 3347347"/>
              <a:gd name="connsiteX8" fmla="*/ 2578963 w 2825494"/>
              <a:gd name="connsiteY8" fmla="*/ 548964 h 3347347"/>
              <a:gd name="connsiteX9" fmla="*/ 1308963 w 2825494"/>
              <a:gd name="connsiteY9" fmla="*/ 7097 h 3347347"/>
              <a:gd name="connsiteX10" fmla="*/ 555430 w 2825494"/>
              <a:gd name="connsiteY10" fmla="*/ 316130 h 3347347"/>
              <a:gd name="connsiteX0" fmla="*/ 555430 w 2825494"/>
              <a:gd name="connsiteY0" fmla="*/ 316130 h 3349220"/>
              <a:gd name="connsiteX1" fmla="*/ 30496 w 2825494"/>
              <a:gd name="connsiteY1" fmla="*/ 1357530 h 3349220"/>
              <a:gd name="connsiteX2" fmla="*/ 64363 w 2825494"/>
              <a:gd name="connsiteY2" fmla="*/ 2648697 h 3349220"/>
              <a:gd name="connsiteX3" fmla="*/ 77063 w 2825494"/>
              <a:gd name="connsiteY3" fmla="*/ 3093197 h 3349220"/>
              <a:gd name="connsiteX4" fmla="*/ 978763 w 2825494"/>
              <a:gd name="connsiteY4" fmla="*/ 3347197 h 3349220"/>
              <a:gd name="connsiteX5" fmla="*/ 1948197 w 2825494"/>
              <a:gd name="connsiteY5" fmla="*/ 3182097 h 3349220"/>
              <a:gd name="connsiteX6" fmla="*/ 2502763 w 2825494"/>
              <a:gd name="connsiteY6" fmla="*/ 2674097 h 3349220"/>
              <a:gd name="connsiteX7" fmla="*/ 2824497 w 2825494"/>
              <a:gd name="connsiteY7" fmla="*/ 1251697 h 3349220"/>
              <a:gd name="connsiteX8" fmla="*/ 2578963 w 2825494"/>
              <a:gd name="connsiteY8" fmla="*/ 548964 h 3349220"/>
              <a:gd name="connsiteX9" fmla="*/ 1308963 w 2825494"/>
              <a:gd name="connsiteY9" fmla="*/ 7097 h 3349220"/>
              <a:gd name="connsiteX10" fmla="*/ 555430 w 2825494"/>
              <a:gd name="connsiteY10" fmla="*/ 316130 h 3349220"/>
              <a:gd name="connsiteX0" fmla="*/ 557097 w 2827161"/>
              <a:gd name="connsiteY0" fmla="*/ 316130 h 3354372"/>
              <a:gd name="connsiteX1" fmla="*/ 32163 w 2827161"/>
              <a:gd name="connsiteY1" fmla="*/ 1357530 h 3354372"/>
              <a:gd name="connsiteX2" fmla="*/ 66030 w 2827161"/>
              <a:gd name="connsiteY2" fmla="*/ 2648697 h 3354372"/>
              <a:gd name="connsiteX3" fmla="*/ 137997 w 2827161"/>
              <a:gd name="connsiteY3" fmla="*/ 3254064 h 3354372"/>
              <a:gd name="connsiteX4" fmla="*/ 980430 w 2827161"/>
              <a:gd name="connsiteY4" fmla="*/ 3347197 h 3354372"/>
              <a:gd name="connsiteX5" fmla="*/ 1949864 w 2827161"/>
              <a:gd name="connsiteY5" fmla="*/ 3182097 h 3354372"/>
              <a:gd name="connsiteX6" fmla="*/ 2504430 w 2827161"/>
              <a:gd name="connsiteY6" fmla="*/ 2674097 h 3354372"/>
              <a:gd name="connsiteX7" fmla="*/ 2826164 w 2827161"/>
              <a:gd name="connsiteY7" fmla="*/ 1251697 h 3354372"/>
              <a:gd name="connsiteX8" fmla="*/ 2580630 w 2827161"/>
              <a:gd name="connsiteY8" fmla="*/ 548964 h 3354372"/>
              <a:gd name="connsiteX9" fmla="*/ 1310630 w 2827161"/>
              <a:gd name="connsiteY9" fmla="*/ 7097 h 3354372"/>
              <a:gd name="connsiteX10" fmla="*/ 557097 w 2827161"/>
              <a:gd name="connsiteY10" fmla="*/ 316130 h 3354372"/>
              <a:gd name="connsiteX0" fmla="*/ 898385 w 3168449"/>
              <a:gd name="connsiteY0" fmla="*/ 316130 h 3355821"/>
              <a:gd name="connsiteX1" fmla="*/ 373451 w 3168449"/>
              <a:gd name="connsiteY1" fmla="*/ 1357530 h 3355821"/>
              <a:gd name="connsiteX2" fmla="*/ 918 w 3168449"/>
              <a:gd name="connsiteY2" fmla="*/ 2606364 h 3355821"/>
              <a:gd name="connsiteX3" fmla="*/ 479285 w 3168449"/>
              <a:gd name="connsiteY3" fmla="*/ 3254064 h 3355821"/>
              <a:gd name="connsiteX4" fmla="*/ 1321718 w 3168449"/>
              <a:gd name="connsiteY4" fmla="*/ 3347197 h 3355821"/>
              <a:gd name="connsiteX5" fmla="*/ 2291152 w 3168449"/>
              <a:gd name="connsiteY5" fmla="*/ 3182097 h 3355821"/>
              <a:gd name="connsiteX6" fmla="*/ 2845718 w 3168449"/>
              <a:gd name="connsiteY6" fmla="*/ 2674097 h 3355821"/>
              <a:gd name="connsiteX7" fmla="*/ 3167452 w 3168449"/>
              <a:gd name="connsiteY7" fmla="*/ 1251697 h 3355821"/>
              <a:gd name="connsiteX8" fmla="*/ 2921918 w 3168449"/>
              <a:gd name="connsiteY8" fmla="*/ 548964 h 3355821"/>
              <a:gd name="connsiteX9" fmla="*/ 1651918 w 3168449"/>
              <a:gd name="connsiteY9" fmla="*/ 7097 h 3355821"/>
              <a:gd name="connsiteX10" fmla="*/ 898385 w 3168449"/>
              <a:gd name="connsiteY10" fmla="*/ 316130 h 3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449" h="3355821">
                <a:moveTo>
                  <a:pt x="898385" y="316130"/>
                </a:moveTo>
                <a:cubicBezTo>
                  <a:pt x="685307" y="541202"/>
                  <a:pt x="523029" y="975824"/>
                  <a:pt x="373451" y="1357530"/>
                </a:cubicBezTo>
                <a:cubicBezTo>
                  <a:pt x="223873" y="1739236"/>
                  <a:pt x="-16721" y="2290275"/>
                  <a:pt x="918" y="2606364"/>
                </a:cubicBezTo>
                <a:cubicBezTo>
                  <a:pt x="18557" y="2922453"/>
                  <a:pt x="259152" y="3130592"/>
                  <a:pt x="479285" y="3254064"/>
                </a:cubicBezTo>
                <a:cubicBezTo>
                  <a:pt x="699418" y="3377536"/>
                  <a:pt x="1019740" y="3359191"/>
                  <a:pt x="1321718" y="3347197"/>
                </a:cubicBezTo>
                <a:cubicBezTo>
                  <a:pt x="1623696" y="3335203"/>
                  <a:pt x="2037152" y="3294280"/>
                  <a:pt x="2291152" y="3182097"/>
                </a:cubicBezTo>
                <a:cubicBezTo>
                  <a:pt x="2545152" y="3069914"/>
                  <a:pt x="2699668" y="2995830"/>
                  <a:pt x="2845718" y="2674097"/>
                </a:cubicBezTo>
                <a:cubicBezTo>
                  <a:pt x="2991768" y="2352364"/>
                  <a:pt x="3154752" y="1605886"/>
                  <a:pt x="3167452" y="1251697"/>
                </a:cubicBezTo>
                <a:cubicBezTo>
                  <a:pt x="3180152" y="897508"/>
                  <a:pt x="3070085" y="849531"/>
                  <a:pt x="2921918" y="548964"/>
                </a:cubicBezTo>
                <a:cubicBezTo>
                  <a:pt x="2773751" y="248397"/>
                  <a:pt x="1989173" y="45903"/>
                  <a:pt x="1651918" y="7097"/>
                </a:cubicBezTo>
                <a:cubicBezTo>
                  <a:pt x="1314663" y="-31709"/>
                  <a:pt x="1111463" y="91058"/>
                  <a:pt x="898385" y="3161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DEE0C1-1682-5A70-FF57-4A9B5AE6CE78}"/>
              </a:ext>
            </a:extLst>
          </p:cNvPr>
          <p:cNvSpPr/>
          <p:nvPr/>
        </p:nvSpPr>
        <p:spPr>
          <a:xfrm>
            <a:off x="3681429" y="258054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8BBF0-9456-8898-AAD6-95AB061EB1EC}"/>
              </a:ext>
            </a:extLst>
          </p:cNvPr>
          <p:cNvCxnSpPr>
            <a:cxnSpLocks/>
          </p:cNvCxnSpPr>
          <p:nvPr/>
        </p:nvCxnSpPr>
        <p:spPr>
          <a:xfrm flipH="1">
            <a:off x="3059138" y="1574800"/>
            <a:ext cx="2319809" cy="3005667"/>
          </a:xfrm>
          <a:prstGeom prst="straightConnector1">
            <a:avLst/>
          </a:prstGeom>
          <a:ln w="22225">
            <a:gradFill>
              <a:gsLst>
                <a:gs pos="0">
                  <a:schemeClr val="bg1"/>
                </a:gs>
                <a:gs pos="61000">
                  <a:schemeClr val="tx1">
                    <a:alpha val="65000"/>
                  </a:schemeClr>
                </a:gs>
                <a:gs pos="100000">
                  <a:schemeClr val="tx1"/>
                </a:gs>
              </a:gsLst>
              <a:lin ang="7200000" scaled="0"/>
            </a:gra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64AC184-0EEC-0927-ACC4-DBA69911B7E0}"/>
              </a:ext>
            </a:extLst>
          </p:cNvPr>
          <p:cNvSpPr/>
          <p:nvPr/>
        </p:nvSpPr>
        <p:spPr>
          <a:xfrm>
            <a:off x="3681429" y="365983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FA253-129C-8DB0-B64B-116901A5D9ED}"/>
              </a:ext>
            </a:extLst>
          </p:cNvPr>
          <p:cNvCxnSpPr>
            <a:cxnSpLocks/>
          </p:cNvCxnSpPr>
          <p:nvPr/>
        </p:nvCxnSpPr>
        <p:spPr>
          <a:xfrm flipV="1">
            <a:off x="3741538" y="3198167"/>
            <a:ext cx="383721" cy="5129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/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94BC0-8D03-E6FB-D3B0-8EC4D03DC497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3735927" y="2612170"/>
            <a:ext cx="1" cy="1150268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43EE-55C3-1A0D-599A-DFEC716B4922}"/>
              </a:ext>
            </a:extLst>
          </p:cNvPr>
          <p:cNvCxnSpPr>
            <a:cxnSpLocks/>
          </p:cNvCxnSpPr>
          <p:nvPr/>
        </p:nvCxnSpPr>
        <p:spPr>
          <a:xfrm>
            <a:off x="3730317" y="2615152"/>
            <a:ext cx="580355" cy="354695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69BA1-DC42-1FCA-7B2B-85448AF8D826}"/>
              </a:ext>
            </a:extLst>
          </p:cNvPr>
          <p:cNvSpPr/>
          <p:nvPr/>
        </p:nvSpPr>
        <p:spPr>
          <a:xfrm rot="2173786">
            <a:off x="4169489" y="2941121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8476D12-0B55-BD8B-497E-FF03FE8C6B43}"/>
              </a:ext>
            </a:extLst>
          </p:cNvPr>
          <p:cNvSpPr/>
          <p:nvPr/>
        </p:nvSpPr>
        <p:spPr>
          <a:xfrm rot="9146445">
            <a:off x="3341817" y="2203435"/>
            <a:ext cx="727555" cy="649301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/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blipFill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/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blipFill>
                <a:blip r:embed="rId4"/>
                <a:stretch>
                  <a:fillRect l="-32353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15805-62E7-75F0-8819-B97BF4390ADF}"/>
              </a:ext>
            </a:extLst>
          </p:cNvPr>
          <p:cNvSpPr/>
          <p:nvPr/>
        </p:nvSpPr>
        <p:spPr>
          <a:xfrm>
            <a:off x="1254365" y="7662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8D5BF-6A43-4703-1DAA-FCA66DC4CC4F}"/>
              </a:ext>
            </a:extLst>
          </p:cNvPr>
          <p:cNvCxnSpPr>
            <a:cxnSpLocks/>
          </p:cNvCxnSpPr>
          <p:nvPr/>
        </p:nvCxnSpPr>
        <p:spPr>
          <a:xfrm flipV="1">
            <a:off x="2176654" y="2570851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/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blipFill>
                <a:blip r:embed="rId2"/>
                <a:stretch>
                  <a:fillRect l="-30556" t="-38596" r="-916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9DE59-A2E8-AE60-E95B-2040F2785C6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176654" y="1691895"/>
            <a:ext cx="3330" cy="925619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6AA13F3-B1BB-9A6B-4380-2EDA6A2C9471}"/>
              </a:ext>
            </a:extLst>
          </p:cNvPr>
          <p:cNvSpPr/>
          <p:nvPr/>
        </p:nvSpPr>
        <p:spPr>
          <a:xfrm>
            <a:off x="2141562" y="16466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/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B2A628-28D5-C3B6-5C7D-901861D12869}"/>
              </a:ext>
            </a:extLst>
          </p:cNvPr>
          <p:cNvSpPr/>
          <p:nvPr/>
        </p:nvSpPr>
        <p:spPr>
          <a:xfrm>
            <a:off x="2119987" y="2571778"/>
            <a:ext cx="113332" cy="10668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/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725941-A7BA-4793-4165-1096684A48D1}"/>
              </a:ext>
            </a:extLst>
          </p:cNvPr>
          <p:cNvCxnSpPr>
            <a:cxnSpLocks/>
          </p:cNvCxnSpPr>
          <p:nvPr/>
        </p:nvCxnSpPr>
        <p:spPr>
          <a:xfrm>
            <a:off x="5777714" y="1835443"/>
            <a:ext cx="928948" cy="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D9D05-835B-9B90-CE56-304AAD5383A1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/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blipFill>
                <a:blip r:embed="rId5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218B3-9DC6-7E4C-9DB4-1A9E79A88AD4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C986D0-8ADB-F683-0216-F62240A3689A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2252C46-3B18-A58B-C07B-85EF35FB11DD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F5626C-9D4A-684F-47BC-3934AD554E2E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0E1006A-36E9-1098-9652-0EA567A67533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4E09CCB2-EB25-BE94-50F3-A8BCF2827CCA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D4DA1562-B65C-F5A6-C93E-E0A50F6613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2DE0CC1-C08C-02D2-186D-84A595C1D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17" name="Oval 16">
                            <a:extLst>
                              <a:ext uri="{FF2B5EF4-FFF2-40B4-BE49-F238E27FC236}">
                                <a16:creationId xmlns:a16="http://schemas.microsoft.com/office/drawing/2014/main" id="{D0ADFFCF-271C-594E-9639-2E6C451F50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" name="Straight Arrow Connector 25">
                            <a:extLst>
                              <a:ext uri="{FF2B5EF4-FFF2-40B4-BE49-F238E27FC236}">
                                <a16:creationId xmlns:a16="http://schemas.microsoft.com/office/drawing/2014/main" id="{F4C63F97-32DD-DADE-C9AE-E206A6512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Straight Arrow Connector 28">
                          <a:extLst>
                            <a:ext uri="{FF2B5EF4-FFF2-40B4-BE49-F238E27FC236}">
                              <a16:creationId xmlns:a16="http://schemas.microsoft.com/office/drawing/2014/main" id="{45EF445C-A5B3-B131-2468-90718C03D6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0945DF32-A255-E7CA-CB49-D95696A341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E71CEFE-9DF0-5018-FD60-FFE57D0EA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A91D0180-F81A-9D4A-7D54-7BC01D3B9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6A3619-9B50-A605-EE14-40A625522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7247DA-AD2E-D000-7AAE-C84A15C27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4B749-BAD0-E5A7-E6CF-1CEB42FDB9D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8AA8A0CA-3160-0D34-0BBE-1E3BAE61A415}"/>
              </a:ext>
            </a:extLst>
          </p:cNvPr>
          <p:cNvSpPr/>
          <p:nvPr/>
        </p:nvSpPr>
        <p:spPr>
          <a:xfrm>
            <a:off x="3430131" y="3886833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60DDD2-3EA2-848E-C1B8-716FD6E0292B}"/>
              </a:ext>
            </a:extLst>
          </p:cNvPr>
          <p:cNvSpPr/>
          <p:nvPr/>
        </p:nvSpPr>
        <p:spPr>
          <a:xfrm>
            <a:off x="3800003" y="4256705"/>
            <a:ext cx="967066" cy="967066"/>
          </a:xfrm>
          <a:custGeom>
            <a:avLst/>
            <a:gdLst>
              <a:gd name="connsiteX0" fmla="*/ 536297 w 1072594"/>
              <a:gd name="connsiteY0" fmla="*/ 182022 h 1072594"/>
              <a:gd name="connsiteX1" fmla="*/ 182022 w 1072594"/>
              <a:gd name="connsiteY1" fmla="*/ 536297 h 1072594"/>
              <a:gd name="connsiteX2" fmla="*/ 536297 w 1072594"/>
              <a:gd name="connsiteY2" fmla="*/ 890572 h 1072594"/>
              <a:gd name="connsiteX3" fmla="*/ 890572 w 1072594"/>
              <a:gd name="connsiteY3" fmla="*/ 536297 h 1072594"/>
              <a:gd name="connsiteX4" fmla="*/ 536297 w 1072594"/>
              <a:gd name="connsiteY4" fmla="*/ 182022 h 1072594"/>
              <a:gd name="connsiteX5" fmla="*/ 536297 w 1072594"/>
              <a:gd name="connsiteY5" fmla="*/ 0 h 1072594"/>
              <a:gd name="connsiteX6" fmla="*/ 1072594 w 1072594"/>
              <a:gd name="connsiteY6" fmla="*/ 536297 h 1072594"/>
              <a:gd name="connsiteX7" fmla="*/ 536297 w 1072594"/>
              <a:gd name="connsiteY7" fmla="*/ 1072594 h 1072594"/>
              <a:gd name="connsiteX8" fmla="*/ 0 w 1072594"/>
              <a:gd name="connsiteY8" fmla="*/ 536297 h 1072594"/>
              <a:gd name="connsiteX9" fmla="*/ 536297 w 1072594"/>
              <a:gd name="connsiteY9" fmla="*/ 0 h 10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594" h="1072594">
                <a:moveTo>
                  <a:pt x="536297" y="182022"/>
                </a:moveTo>
                <a:cubicBezTo>
                  <a:pt x="340636" y="182022"/>
                  <a:pt x="182022" y="340636"/>
                  <a:pt x="182022" y="536297"/>
                </a:cubicBezTo>
                <a:cubicBezTo>
                  <a:pt x="182022" y="731958"/>
                  <a:pt x="340636" y="890572"/>
                  <a:pt x="536297" y="890572"/>
                </a:cubicBezTo>
                <a:cubicBezTo>
                  <a:pt x="731958" y="890572"/>
                  <a:pt x="890572" y="731958"/>
                  <a:pt x="890572" y="536297"/>
                </a:cubicBezTo>
                <a:cubicBezTo>
                  <a:pt x="890572" y="340636"/>
                  <a:pt x="731958" y="182022"/>
                  <a:pt x="536297" y="182022"/>
                </a:cubicBezTo>
                <a:close/>
                <a:moveTo>
                  <a:pt x="536297" y="0"/>
                </a:moveTo>
                <a:cubicBezTo>
                  <a:pt x="832486" y="0"/>
                  <a:pt x="1072594" y="240108"/>
                  <a:pt x="1072594" y="536297"/>
                </a:cubicBezTo>
                <a:cubicBezTo>
                  <a:pt x="1072594" y="832486"/>
                  <a:pt x="832486" y="1072594"/>
                  <a:pt x="536297" y="1072594"/>
                </a:cubicBezTo>
                <a:cubicBezTo>
                  <a:pt x="240108" y="1072594"/>
                  <a:pt x="0" y="832486"/>
                  <a:pt x="0" y="536297"/>
                </a:cubicBezTo>
                <a:cubicBezTo>
                  <a:pt x="0" y="240108"/>
                  <a:pt x="240108" y="0"/>
                  <a:pt x="536297" y="0"/>
                </a:cubicBez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17A853-7D7E-5705-3A80-5C178A5D26DF}"/>
              </a:ext>
            </a:extLst>
          </p:cNvPr>
          <p:cNvCxnSpPr>
            <a:cxnSpLocks/>
          </p:cNvCxnSpPr>
          <p:nvPr/>
        </p:nvCxnSpPr>
        <p:spPr>
          <a:xfrm flipV="1">
            <a:off x="4283535" y="4473486"/>
            <a:ext cx="183206" cy="27020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803867E-95F9-A29A-D31D-B77FFEEC097D}"/>
              </a:ext>
            </a:extLst>
          </p:cNvPr>
          <p:cNvSpPr/>
          <p:nvPr/>
        </p:nvSpPr>
        <p:spPr>
          <a:xfrm>
            <a:off x="4240301" y="4701182"/>
            <a:ext cx="86471" cy="81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4E7907-54B7-3942-2BC7-11EFC30A6D2D}"/>
              </a:ext>
            </a:extLst>
          </p:cNvPr>
          <p:cNvCxnSpPr>
            <a:cxnSpLocks/>
          </p:cNvCxnSpPr>
          <p:nvPr/>
        </p:nvCxnSpPr>
        <p:spPr>
          <a:xfrm>
            <a:off x="4306957" y="4860442"/>
            <a:ext cx="64524" cy="20005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5DDD48-BD96-1FA2-6AA6-717B083DFACB}"/>
              </a:ext>
            </a:extLst>
          </p:cNvPr>
          <p:cNvCxnSpPr>
            <a:cxnSpLocks/>
          </p:cNvCxnSpPr>
          <p:nvPr/>
        </p:nvCxnSpPr>
        <p:spPr>
          <a:xfrm flipH="1" flipV="1">
            <a:off x="4421928" y="5194064"/>
            <a:ext cx="97876" cy="246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/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/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blipFill>
                <a:blip r:embed="rId8"/>
                <a:stretch>
                  <a:fillRect l="-10000" r="-20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4261607-CD76-82F2-9D4F-D7671B8A2CD8}"/>
              </a:ext>
            </a:extLst>
          </p:cNvPr>
          <p:cNvSpPr/>
          <p:nvPr/>
        </p:nvSpPr>
        <p:spPr>
          <a:xfrm>
            <a:off x="6748143" y="4477028"/>
            <a:ext cx="2342725" cy="163276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/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blipFill>
                <a:blip r:embed="rId9"/>
                <a:stretch>
                  <a:fillRect l="-24000" r="-36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/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blipFill>
                <a:blip r:embed="rId10"/>
                <a:stretch>
                  <a:fillRect l="-18000" r="-40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7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D72B6-DCD4-41E5-82A2-38369812A523}"/>
              </a:ext>
            </a:extLst>
          </p:cNvPr>
          <p:cNvSpPr/>
          <p:nvPr/>
        </p:nvSpPr>
        <p:spPr>
          <a:xfrm>
            <a:off x="3480931" y="2575595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304B0-CA86-4189-8A02-1C17223CB305}"/>
              </a:ext>
            </a:extLst>
          </p:cNvPr>
          <p:cNvSpPr/>
          <p:nvPr/>
        </p:nvSpPr>
        <p:spPr>
          <a:xfrm>
            <a:off x="3480931" y="3292686"/>
            <a:ext cx="1706809" cy="31326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FBA2AE-98FE-AF12-6A5D-E48F43CB35F2}"/>
              </a:ext>
            </a:extLst>
          </p:cNvPr>
          <p:cNvCxnSpPr>
            <a:cxnSpLocks/>
          </p:cNvCxnSpPr>
          <p:nvPr/>
        </p:nvCxnSpPr>
        <p:spPr>
          <a:xfrm>
            <a:off x="4334335" y="2311400"/>
            <a:ext cx="0" cy="2098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0892272-71BD-3B47-7FAC-DAA3388D460A}"/>
              </a:ext>
            </a:extLst>
          </p:cNvPr>
          <p:cNvSpPr/>
          <p:nvPr/>
        </p:nvSpPr>
        <p:spPr>
          <a:xfrm>
            <a:off x="4307995" y="3404205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21B7FD2-914E-A2DB-3279-57D52215A11E}"/>
              </a:ext>
            </a:extLst>
          </p:cNvPr>
          <p:cNvSpPr/>
          <p:nvPr/>
        </p:nvSpPr>
        <p:spPr>
          <a:xfrm rot="8054920">
            <a:off x="4158806" y="2143052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/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C9CC57A-F37E-EB75-7693-26E570381FDE}"/>
              </a:ext>
            </a:extLst>
          </p:cNvPr>
          <p:cNvSpPr/>
          <p:nvPr/>
        </p:nvSpPr>
        <p:spPr>
          <a:xfrm>
            <a:off x="6078901" y="3358927"/>
            <a:ext cx="2214796" cy="139924"/>
          </a:xfrm>
          <a:prstGeom prst="rect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31033-9459-AC94-7D1A-6A319CF2C3C6}"/>
              </a:ext>
            </a:extLst>
          </p:cNvPr>
          <p:cNvCxnSpPr>
            <a:cxnSpLocks/>
          </p:cNvCxnSpPr>
          <p:nvPr/>
        </p:nvCxnSpPr>
        <p:spPr>
          <a:xfrm>
            <a:off x="7186299" y="2891367"/>
            <a:ext cx="0" cy="9251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E370DAA-5124-7AA1-3966-F8F00A8637FB}"/>
              </a:ext>
            </a:extLst>
          </p:cNvPr>
          <p:cNvSpPr/>
          <p:nvPr/>
        </p:nvSpPr>
        <p:spPr>
          <a:xfrm rot="8054920">
            <a:off x="7010770" y="2740285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/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blipFill>
                <a:blip r:embed="rId3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7E560-D9CB-DB00-C45B-9450B9A1D0B9}"/>
              </a:ext>
            </a:extLst>
          </p:cNvPr>
          <p:cNvCxnSpPr>
            <a:cxnSpLocks/>
          </p:cNvCxnSpPr>
          <p:nvPr/>
        </p:nvCxnSpPr>
        <p:spPr>
          <a:xfrm>
            <a:off x="6078901" y="3377352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43999-3B3D-B938-571B-AB8E594DAF69}"/>
              </a:ext>
            </a:extLst>
          </p:cNvPr>
          <p:cNvCxnSpPr>
            <a:cxnSpLocks/>
          </p:cNvCxnSpPr>
          <p:nvPr/>
        </p:nvCxnSpPr>
        <p:spPr>
          <a:xfrm>
            <a:off x="8293697" y="3350027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C9F16-F305-D2EB-D490-5EC08D3180F5}"/>
              </a:ext>
            </a:extLst>
          </p:cNvPr>
          <p:cNvCxnSpPr>
            <a:cxnSpLocks/>
          </p:cNvCxnSpPr>
          <p:nvPr/>
        </p:nvCxnSpPr>
        <p:spPr>
          <a:xfrm>
            <a:off x="6078901" y="3610609"/>
            <a:ext cx="221479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/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blipFill>
                <a:blip r:embed="rId4"/>
                <a:stretch>
                  <a:fillRect l="-50000" r="-3888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F5E50F-D969-CBDB-CD2F-DB8948A7EF1D}"/>
              </a:ext>
            </a:extLst>
          </p:cNvPr>
          <p:cNvSpPr/>
          <p:nvPr/>
        </p:nvSpPr>
        <p:spPr>
          <a:xfrm>
            <a:off x="4239357" y="2788281"/>
            <a:ext cx="2815170" cy="1183250"/>
          </a:xfrm>
          <a:custGeom>
            <a:avLst/>
            <a:gdLst>
              <a:gd name="connsiteX0" fmla="*/ 1230110 w 2815170"/>
              <a:gd name="connsiteY0" fmla="*/ 48052 h 1183250"/>
              <a:gd name="connsiteX1" fmla="*/ 358043 w 2815170"/>
              <a:gd name="connsiteY1" fmla="*/ 22652 h 1183250"/>
              <a:gd name="connsiteX2" fmla="*/ 2443 w 2815170"/>
              <a:gd name="connsiteY2" fmla="*/ 429052 h 1183250"/>
              <a:gd name="connsiteX3" fmla="*/ 510443 w 2815170"/>
              <a:gd name="connsiteY3" fmla="*/ 742319 h 1183250"/>
              <a:gd name="connsiteX4" fmla="*/ 425776 w 2815170"/>
              <a:gd name="connsiteY4" fmla="*/ 1064052 h 1183250"/>
              <a:gd name="connsiteX5" fmla="*/ 1407910 w 2815170"/>
              <a:gd name="connsiteY5" fmla="*/ 1174119 h 1183250"/>
              <a:gd name="connsiteX6" fmla="*/ 2263043 w 2815170"/>
              <a:gd name="connsiteY6" fmla="*/ 852386 h 1183250"/>
              <a:gd name="connsiteX7" fmla="*/ 2677910 w 2815170"/>
              <a:gd name="connsiteY7" fmla="*/ 539119 h 1183250"/>
              <a:gd name="connsiteX8" fmla="*/ 2627110 w 2815170"/>
              <a:gd name="connsiteY8" fmla="*/ 327452 h 1183250"/>
              <a:gd name="connsiteX9" fmla="*/ 2804910 w 2815170"/>
              <a:gd name="connsiteY9" fmla="*/ 175052 h 1183250"/>
              <a:gd name="connsiteX10" fmla="*/ 2271510 w 2815170"/>
              <a:gd name="connsiteY10" fmla="*/ 14186 h 1183250"/>
              <a:gd name="connsiteX11" fmla="*/ 1230110 w 2815170"/>
              <a:gd name="connsiteY11" fmla="*/ 48052 h 11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5170" h="1183250">
                <a:moveTo>
                  <a:pt x="1230110" y="48052"/>
                </a:moveTo>
                <a:cubicBezTo>
                  <a:pt x="911199" y="49463"/>
                  <a:pt x="562654" y="-40848"/>
                  <a:pt x="358043" y="22652"/>
                </a:cubicBezTo>
                <a:cubicBezTo>
                  <a:pt x="153432" y="86152"/>
                  <a:pt x="-22957" y="309108"/>
                  <a:pt x="2443" y="429052"/>
                </a:cubicBezTo>
                <a:cubicBezTo>
                  <a:pt x="27843" y="548997"/>
                  <a:pt x="439888" y="636486"/>
                  <a:pt x="510443" y="742319"/>
                </a:cubicBezTo>
                <a:cubicBezTo>
                  <a:pt x="580998" y="848152"/>
                  <a:pt x="276198" y="992085"/>
                  <a:pt x="425776" y="1064052"/>
                </a:cubicBezTo>
                <a:cubicBezTo>
                  <a:pt x="575354" y="1136019"/>
                  <a:pt x="1101699" y="1209397"/>
                  <a:pt x="1407910" y="1174119"/>
                </a:cubicBezTo>
                <a:cubicBezTo>
                  <a:pt x="1714121" y="1138841"/>
                  <a:pt x="2051376" y="958219"/>
                  <a:pt x="2263043" y="852386"/>
                </a:cubicBezTo>
                <a:cubicBezTo>
                  <a:pt x="2474710" y="746553"/>
                  <a:pt x="2617232" y="626608"/>
                  <a:pt x="2677910" y="539119"/>
                </a:cubicBezTo>
                <a:cubicBezTo>
                  <a:pt x="2738588" y="451630"/>
                  <a:pt x="2605943" y="388130"/>
                  <a:pt x="2627110" y="327452"/>
                </a:cubicBezTo>
                <a:cubicBezTo>
                  <a:pt x="2648277" y="266774"/>
                  <a:pt x="2864177" y="227263"/>
                  <a:pt x="2804910" y="175052"/>
                </a:cubicBezTo>
                <a:cubicBezTo>
                  <a:pt x="2745643" y="122841"/>
                  <a:pt x="2532566" y="35353"/>
                  <a:pt x="2271510" y="14186"/>
                </a:cubicBezTo>
                <a:cubicBezTo>
                  <a:pt x="2010454" y="-6981"/>
                  <a:pt x="1549021" y="46641"/>
                  <a:pt x="1230110" y="480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8AD91-BE10-523B-B1BC-DE44D0993287}"/>
              </a:ext>
            </a:extLst>
          </p:cNvPr>
          <p:cNvCxnSpPr>
            <a:cxnSpLocks/>
          </p:cNvCxnSpPr>
          <p:nvPr/>
        </p:nvCxnSpPr>
        <p:spPr>
          <a:xfrm>
            <a:off x="5638202" y="2257425"/>
            <a:ext cx="0" cy="10953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3DF87B4-C8EB-BAED-CB36-0C947C674D20}"/>
              </a:ext>
            </a:extLst>
          </p:cNvPr>
          <p:cNvSpPr/>
          <p:nvPr/>
        </p:nvSpPr>
        <p:spPr>
          <a:xfrm rot="8823194">
            <a:off x="5423282" y="2322742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/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49882-9145-09EB-D8D2-3F80D3A25F0C}"/>
              </a:ext>
            </a:extLst>
          </p:cNvPr>
          <p:cNvCxnSpPr>
            <a:cxnSpLocks/>
          </p:cNvCxnSpPr>
          <p:nvPr/>
        </p:nvCxnSpPr>
        <p:spPr>
          <a:xfrm>
            <a:off x="5638202" y="3352800"/>
            <a:ext cx="0" cy="972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C0C0E96-0295-5836-CF0B-8E075FB4D5CD}"/>
              </a:ext>
            </a:extLst>
          </p:cNvPr>
          <p:cNvSpPr/>
          <p:nvPr/>
        </p:nvSpPr>
        <p:spPr>
          <a:xfrm>
            <a:off x="5611861" y="3379410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770E1-6426-9C11-05E3-5B51AFCD1005}"/>
              </a:ext>
            </a:extLst>
          </p:cNvPr>
          <p:cNvCxnSpPr>
            <a:cxnSpLocks/>
          </p:cNvCxnSpPr>
          <p:nvPr/>
        </p:nvCxnSpPr>
        <p:spPr>
          <a:xfrm>
            <a:off x="6310731" y="2379980"/>
            <a:ext cx="0" cy="8269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EE79B-AD12-1D4D-1FB6-38A59D5BEDCD}"/>
              </a:ext>
            </a:extLst>
          </p:cNvPr>
          <p:cNvCxnSpPr>
            <a:cxnSpLocks/>
          </p:cNvCxnSpPr>
          <p:nvPr/>
        </p:nvCxnSpPr>
        <p:spPr>
          <a:xfrm>
            <a:off x="6310731" y="3206936"/>
            <a:ext cx="0" cy="8401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74A68C-02A8-B987-0A7F-C0D6D47572EA}"/>
              </a:ext>
            </a:extLst>
          </p:cNvPr>
          <p:cNvSpPr/>
          <p:nvPr/>
        </p:nvSpPr>
        <p:spPr>
          <a:xfrm>
            <a:off x="6284390" y="3233546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172487-60C5-3B0A-291B-59D60C571AE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638197" y="3258341"/>
            <a:ext cx="698872" cy="1410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56C88-4BDB-7404-EEB1-4B5EE21C92F9}"/>
              </a:ext>
            </a:extLst>
          </p:cNvPr>
          <p:cNvCxnSpPr>
            <a:cxnSpLocks/>
          </p:cNvCxnSpPr>
          <p:nvPr/>
        </p:nvCxnSpPr>
        <p:spPr>
          <a:xfrm flipH="1">
            <a:off x="5644005" y="2828799"/>
            <a:ext cx="663787" cy="13397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/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blipFill>
                <a:blip r:embed="rId3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/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blipFill>
                <a:blip r:embed="rId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/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blipFill>
                <a:blip r:embed="rId5"/>
                <a:stretch>
                  <a:fillRect l="-25926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2D1C2FBB-828B-B08C-F023-E89E8631409E}"/>
              </a:ext>
            </a:extLst>
          </p:cNvPr>
          <p:cNvSpPr/>
          <p:nvPr/>
        </p:nvSpPr>
        <p:spPr>
          <a:xfrm>
            <a:off x="4781550" y="4205356"/>
            <a:ext cx="240631" cy="611710"/>
          </a:xfrm>
          <a:prstGeom prst="can">
            <a:avLst/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B24C13-10B3-8CDA-73D6-C1BD9C5924E5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9CA8BA9-D976-405E-4CE5-AEA876473AA7}"/>
              </a:ext>
            </a:extLst>
          </p:cNvPr>
          <p:cNvSpPr/>
          <p:nvPr/>
        </p:nvSpPr>
        <p:spPr>
          <a:xfrm rot="10800000">
            <a:off x="4250431" y="2605769"/>
            <a:ext cx="352048" cy="69622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781BF-560A-7B74-1843-06F754027F58}"/>
              </a:ext>
            </a:extLst>
          </p:cNvPr>
          <p:cNvSpPr/>
          <p:nvPr/>
        </p:nvSpPr>
        <p:spPr>
          <a:xfrm>
            <a:off x="3956123" y="2826585"/>
            <a:ext cx="950824" cy="950824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6583F5-C6CC-98B7-FBFA-D791A34B4D40}"/>
              </a:ext>
            </a:extLst>
          </p:cNvPr>
          <p:cNvCxnSpPr>
            <a:cxnSpLocks/>
          </p:cNvCxnSpPr>
          <p:nvPr/>
        </p:nvCxnSpPr>
        <p:spPr>
          <a:xfrm>
            <a:off x="4901866" y="3224373"/>
            <a:ext cx="0" cy="10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469E8-C0B8-893B-6603-96D9F9E757AC}"/>
              </a:ext>
            </a:extLst>
          </p:cNvPr>
          <p:cNvCxnSpPr>
            <a:cxnSpLocks/>
          </p:cNvCxnSpPr>
          <p:nvPr/>
        </p:nvCxnSpPr>
        <p:spPr>
          <a:xfrm>
            <a:off x="4901865" y="3729864"/>
            <a:ext cx="0" cy="411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9C9A6-E330-3538-3E0B-7DD906377787}"/>
              </a:ext>
            </a:extLst>
          </p:cNvPr>
          <p:cNvCxnSpPr>
            <a:cxnSpLocks/>
          </p:cNvCxnSpPr>
          <p:nvPr/>
        </p:nvCxnSpPr>
        <p:spPr>
          <a:xfrm flipV="1">
            <a:off x="4999231" y="3254004"/>
            <a:ext cx="0" cy="3175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3C087-C6E1-DACF-12B2-AD17F544D6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95368" y="3301997"/>
            <a:ext cx="331087" cy="336167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/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/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blipFill>
                <a:blip r:embed="rId3"/>
                <a:stretch>
                  <a:fillRect l="-21875" r="-1875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/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blipFill>
                <a:blip r:embed="rId4"/>
                <a:stretch>
                  <a:fillRect l="-20000" r="-18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A0CB0-8BE8-BDF2-B7A4-43E2D2B8AE3B}"/>
              </a:ext>
            </a:extLst>
          </p:cNvPr>
          <p:cNvCxnSpPr>
            <a:cxnSpLocks/>
          </p:cNvCxnSpPr>
          <p:nvPr/>
        </p:nvCxnSpPr>
        <p:spPr>
          <a:xfrm flipV="1">
            <a:off x="4901865" y="4553592"/>
            <a:ext cx="0" cy="58228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2218C8-C186-D808-2D89-EF9DAA6DDA9B}"/>
              </a:ext>
            </a:extLst>
          </p:cNvPr>
          <p:cNvSpPr/>
          <p:nvPr/>
        </p:nvSpPr>
        <p:spPr>
          <a:xfrm>
            <a:off x="4875525" y="4535657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/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blipFill>
                <a:blip r:embed="rId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3395A-F517-847B-F0DC-C89F2E5C793A}"/>
              </a:ext>
            </a:extLst>
          </p:cNvPr>
          <p:cNvCxnSpPr>
            <a:cxnSpLocks/>
          </p:cNvCxnSpPr>
          <p:nvPr/>
        </p:nvCxnSpPr>
        <p:spPr>
          <a:xfrm flipV="1">
            <a:off x="4524302" y="4412326"/>
            <a:ext cx="0" cy="41680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/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blipFill>
                <a:blip r:embed="rId6"/>
                <a:stretch>
                  <a:fillRect l="-26087" t="-36111" r="-10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/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blipFill>
                <a:blip r:embed="rId7"/>
                <a:stretch>
                  <a:fillRect l="-28000" r="-2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/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blipFill>
                <a:blip r:embed="rId8"/>
                <a:stretch>
                  <a:fillRect l="-5000" r="-15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4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EB8270-0C45-88E9-EE26-0A50B755DC40}"/>
              </a:ext>
            </a:extLst>
          </p:cNvPr>
          <p:cNvSpPr/>
          <p:nvPr/>
        </p:nvSpPr>
        <p:spPr>
          <a:xfrm>
            <a:off x="2705100" y="2489200"/>
            <a:ext cx="4178300" cy="2514600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F0B772-1F1F-A45F-14E9-EEC0A57805FF}"/>
              </a:ext>
            </a:extLst>
          </p:cNvPr>
          <p:cNvSpPr/>
          <p:nvPr/>
        </p:nvSpPr>
        <p:spPr>
          <a:xfrm>
            <a:off x="3969313" y="2602537"/>
            <a:ext cx="826463" cy="826463"/>
          </a:xfrm>
          <a:prstGeom prst="ellipse">
            <a:avLst/>
          </a:prstGeom>
          <a:solidFill>
            <a:srgbClr val="0070C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D64F1-1D37-5F03-1B88-A366DD9307BD}"/>
              </a:ext>
            </a:extLst>
          </p:cNvPr>
          <p:cNvCxnSpPr>
            <a:cxnSpLocks/>
          </p:cNvCxnSpPr>
          <p:nvPr/>
        </p:nvCxnSpPr>
        <p:spPr>
          <a:xfrm flipH="1" flipV="1">
            <a:off x="2851449" y="3138780"/>
            <a:ext cx="1747142" cy="10656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F0A3C-B453-E5CC-7545-5611C027488D}"/>
              </a:ext>
            </a:extLst>
          </p:cNvPr>
          <p:cNvCxnSpPr>
            <a:cxnSpLocks/>
          </p:cNvCxnSpPr>
          <p:nvPr/>
        </p:nvCxnSpPr>
        <p:spPr>
          <a:xfrm flipH="1">
            <a:off x="2851449" y="1862667"/>
            <a:ext cx="826463" cy="12761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/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blipFill>
                <a:blip r:embed="rId2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/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blipFill>
                <a:blip r:embed="rId3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913C-A794-ADED-D0DE-9956A32F8689}"/>
              </a:ext>
            </a:extLst>
          </p:cNvPr>
          <p:cNvCxnSpPr>
            <a:cxnSpLocks/>
          </p:cNvCxnSpPr>
          <p:nvPr/>
        </p:nvCxnSpPr>
        <p:spPr>
          <a:xfrm>
            <a:off x="3533775" y="2988504"/>
            <a:ext cx="660339" cy="395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/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тр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blipFill>
                <a:blip r:embed="rId4"/>
                <a:stretch>
                  <a:fillRect l="-16393" t="-32258" r="-557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7C083-F02D-4736-A387-58ADF206A712}"/>
              </a:ext>
            </a:extLst>
          </p:cNvPr>
          <p:cNvCxnSpPr>
            <a:cxnSpLocks/>
          </p:cNvCxnSpPr>
          <p:nvPr/>
        </p:nvCxnSpPr>
        <p:spPr>
          <a:xfrm flipH="1" flipV="1">
            <a:off x="4382544" y="3053602"/>
            <a:ext cx="30172" cy="9139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F433ACB-42C9-FA85-0A51-1D2BA377F3FA}"/>
              </a:ext>
            </a:extLst>
          </p:cNvPr>
          <p:cNvSpPr/>
          <p:nvPr/>
        </p:nvSpPr>
        <p:spPr>
          <a:xfrm rot="9449129">
            <a:off x="4207016" y="2900486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/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C7A21-5CE3-4D31-521C-D8A162084E14}"/>
              </a:ext>
            </a:extLst>
          </p:cNvPr>
          <p:cNvCxnSpPr>
            <a:cxnSpLocks/>
          </p:cNvCxnSpPr>
          <p:nvPr/>
        </p:nvCxnSpPr>
        <p:spPr>
          <a:xfrm flipH="1">
            <a:off x="4188299" y="2816677"/>
            <a:ext cx="318288" cy="57142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D4121-BFDF-7004-B694-D3C90321E132}"/>
              </a:ext>
            </a:extLst>
          </p:cNvPr>
          <p:cNvSpPr/>
          <p:nvPr/>
        </p:nvSpPr>
        <p:spPr>
          <a:xfrm>
            <a:off x="4343219" y="3025039"/>
            <a:ext cx="66357" cy="62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/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blipFill>
                <a:blip r:embed="rId6"/>
                <a:stretch>
                  <a:fillRect l="-25000" r="-25000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/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blipFill>
                <a:blip r:embed="rId7"/>
                <a:stretch>
                  <a:fillRect l="-8929" t="-40000" r="-928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098CA1ED-048F-80E1-6E87-4AAD0BCC85B4}"/>
              </a:ext>
            </a:extLst>
          </p:cNvPr>
          <p:cNvSpPr/>
          <p:nvPr/>
        </p:nvSpPr>
        <p:spPr>
          <a:xfrm rot="15118361">
            <a:off x="6358632" y="4762856"/>
            <a:ext cx="366382" cy="3532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/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8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723ED8-9EB5-8CEB-0A62-EFCB462C05CE}"/>
              </a:ext>
            </a:extLst>
          </p:cNvPr>
          <p:cNvSpPr/>
          <p:nvPr/>
        </p:nvSpPr>
        <p:spPr>
          <a:xfrm>
            <a:off x="591113" y="341938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rgbClr val="0070C0">
              <a:alpha val="53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28F9A3-7472-1BD9-7D25-CB35325A4800}"/>
              </a:ext>
            </a:extLst>
          </p:cNvPr>
          <p:cNvSpPr/>
          <p:nvPr/>
        </p:nvSpPr>
        <p:spPr>
          <a:xfrm>
            <a:off x="3294377" y="253803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E508A-F6F2-DDF4-CD2C-C7F721319E4A}"/>
              </a:ext>
            </a:extLst>
          </p:cNvPr>
          <p:cNvSpPr/>
          <p:nvPr/>
        </p:nvSpPr>
        <p:spPr>
          <a:xfrm>
            <a:off x="2122655" y="2174181"/>
            <a:ext cx="795285" cy="795285"/>
          </a:xfrm>
          <a:custGeom>
            <a:avLst/>
            <a:gdLst>
              <a:gd name="connsiteX0" fmla="*/ 0 w 795285"/>
              <a:gd name="connsiteY0" fmla="*/ 397643 h 795285"/>
              <a:gd name="connsiteX1" fmla="*/ 397643 w 795285"/>
              <a:gd name="connsiteY1" fmla="*/ 0 h 795285"/>
              <a:gd name="connsiteX2" fmla="*/ 795286 w 795285"/>
              <a:gd name="connsiteY2" fmla="*/ 397643 h 795285"/>
              <a:gd name="connsiteX3" fmla="*/ 397643 w 795285"/>
              <a:gd name="connsiteY3" fmla="*/ 795286 h 795285"/>
              <a:gd name="connsiteX4" fmla="*/ 0 w 795285"/>
              <a:gd name="connsiteY4" fmla="*/ 397643 h 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285" h="795285" fill="none" extrusionOk="0">
                <a:moveTo>
                  <a:pt x="0" y="397643"/>
                </a:moveTo>
                <a:cubicBezTo>
                  <a:pt x="25562" y="181063"/>
                  <a:pt x="195906" y="-36787"/>
                  <a:pt x="397643" y="0"/>
                </a:cubicBezTo>
                <a:cubicBezTo>
                  <a:pt x="582115" y="-5381"/>
                  <a:pt x="781964" y="190574"/>
                  <a:pt x="795286" y="397643"/>
                </a:cubicBezTo>
                <a:cubicBezTo>
                  <a:pt x="791130" y="577617"/>
                  <a:pt x="591918" y="830498"/>
                  <a:pt x="397643" y="795286"/>
                </a:cubicBezTo>
                <a:cubicBezTo>
                  <a:pt x="211370" y="813951"/>
                  <a:pt x="34429" y="625533"/>
                  <a:pt x="0" y="397643"/>
                </a:cubicBezTo>
                <a:close/>
              </a:path>
              <a:path w="795285" h="795285" stroke="0" extrusionOk="0">
                <a:moveTo>
                  <a:pt x="0" y="397643"/>
                </a:moveTo>
                <a:cubicBezTo>
                  <a:pt x="-6487" y="174030"/>
                  <a:pt x="160821" y="6459"/>
                  <a:pt x="397643" y="0"/>
                </a:cubicBezTo>
                <a:cubicBezTo>
                  <a:pt x="659521" y="8898"/>
                  <a:pt x="781005" y="178485"/>
                  <a:pt x="795286" y="397643"/>
                </a:cubicBezTo>
                <a:cubicBezTo>
                  <a:pt x="790801" y="621635"/>
                  <a:pt x="614354" y="811323"/>
                  <a:pt x="397643" y="795286"/>
                </a:cubicBezTo>
                <a:cubicBezTo>
                  <a:pt x="160977" y="785955"/>
                  <a:pt x="7796" y="620980"/>
                  <a:pt x="0" y="39764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41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/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/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/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79A22-0DF9-B953-BFAE-0836C0518806}"/>
              </a:ext>
            </a:extLst>
          </p:cNvPr>
          <p:cNvGrpSpPr/>
          <p:nvPr/>
        </p:nvGrpSpPr>
        <p:grpSpPr>
          <a:xfrm>
            <a:off x="1775846" y="517071"/>
            <a:ext cx="1160260" cy="309203"/>
            <a:chOff x="4696846" y="2777670"/>
            <a:chExt cx="1160260" cy="30920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6A505A-A195-8F1F-2F9F-DD9772927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34E0FD-32EC-9EEB-C798-0A4F3587E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4D3C4C-A571-0E5B-8AD0-C420F7970E25}"/>
              </a:ext>
            </a:extLst>
          </p:cNvPr>
          <p:cNvGrpSpPr/>
          <p:nvPr/>
        </p:nvGrpSpPr>
        <p:grpSpPr>
          <a:xfrm rot="18444105">
            <a:off x="2498541" y="1466270"/>
            <a:ext cx="1160260" cy="309203"/>
            <a:chOff x="4696846" y="2777670"/>
            <a:chExt cx="1160260" cy="30920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2C2EF-C03E-E273-5D4D-B483778CA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4F1477-EAB1-68BE-5ABE-CDDD0E366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CF2471-EACD-20C8-BBA7-4351AC02F570}"/>
              </a:ext>
            </a:extLst>
          </p:cNvPr>
          <p:cNvGrpSpPr/>
          <p:nvPr/>
        </p:nvGrpSpPr>
        <p:grpSpPr>
          <a:xfrm rot="3056020">
            <a:off x="1084585" y="1560263"/>
            <a:ext cx="1160260" cy="309203"/>
            <a:chOff x="4696846" y="2777670"/>
            <a:chExt cx="1160260" cy="30920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DC1120-ED7B-B5B3-4CD2-6785C8740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F5CB50-60AC-81FF-0801-C07AC1D49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E1802B7-7DCF-D54C-AEFF-2C8CF5E4F9A2}"/>
              </a:ext>
            </a:extLst>
          </p:cNvPr>
          <p:cNvSpPr/>
          <p:nvPr/>
        </p:nvSpPr>
        <p:spPr>
          <a:xfrm>
            <a:off x="8620393" y="470841"/>
            <a:ext cx="1587500" cy="317500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A8237C-1493-F931-3598-176E48C8C3D7}"/>
              </a:ext>
            </a:extLst>
          </p:cNvPr>
          <p:cNvCxnSpPr>
            <a:cxnSpLocks/>
          </p:cNvCxnSpPr>
          <p:nvPr/>
        </p:nvCxnSpPr>
        <p:spPr>
          <a:xfrm>
            <a:off x="7481279" y="1398008"/>
            <a:ext cx="11391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/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F2C298-1CBE-4094-8108-8824F4FB7C0F}"/>
              </a:ext>
            </a:extLst>
          </p:cNvPr>
          <p:cNvCxnSpPr>
            <a:cxnSpLocks/>
          </p:cNvCxnSpPr>
          <p:nvPr/>
        </p:nvCxnSpPr>
        <p:spPr>
          <a:xfrm flipH="1" flipV="1">
            <a:off x="10278144" y="1386837"/>
            <a:ext cx="860109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/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t="-40000" r="-414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/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r="-28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/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16A3C0A-DE61-2289-F19F-A9C7EA6F946F}"/>
              </a:ext>
            </a:extLst>
          </p:cNvPr>
          <p:cNvSpPr/>
          <p:nvPr/>
        </p:nvSpPr>
        <p:spPr>
          <a:xfrm>
            <a:off x="8635250" y="1210647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6DD70-DBFD-D9FB-BB51-6E7A963B15D6}"/>
              </a:ext>
            </a:extLst>
          </p:cNvPr>
          <p:cNvSpPr/>
          <p:nvPr/>
        </p:nvSpPr>
        <p:spPr>
          <a:xfrm>
            <a:off x="9852067" y="1217586"/>
            <a:ext cx="411220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AAE84-38E3-8AD6-AB32-E8904730808A}"/>
              </a:ext>
            </a:extLst>
          </p:cNvPr>
          <p:cNvSpPr/>
          <p:nvPr/>
        </p:nvSpPr>
        <p:spPr>
          <a:xfrm>
            <a:off x="8861355" y="3076623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/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blipFill>
                <a:blip r:embed="rId9"/>
                <a:stretch>
                  <a:fillRect r="-434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A06CE5-6F3B-CD22-22CE-0C8B78A870A1}"/>
              </a:ext>
            </a:extLst>
          </p:cNvPr>
          <p:cNvCxnSpPr>
            <a:cxnSpLocks/>
          </p:cNvCxnSpPr>
          <p:nvPr/>
        </p:nvCxnSpPr>
        <p:spPr>
          <a:xfrm flipH="1">
            <a:off x="8252725" y="3429000"/>
            <a:ext cx="227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013870-E6DC-FAC5-8E53-1E859D903EE0}"/>
              </a:ext>
            </a:extLst>
          </p:cNvPr>
          <p:cNvSpPr/>
          <p:nvPr/>
        </p:nvSpPr>
        <p:spPr>
          <a:xfrm>
            <a:off x="8144775" y="3218329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37C6A51-8E19-4AB8-D505-DBDE984182DD}"/>
              </a:ext>
            </a:extLst>
          </p:cNvPr>
          <p:cNvCxnSpPr>
            <a:cxnSpLocks/>
          </p:cNvCxnSpPr>
          <p:nvPr/>
        </p:nvCxnSpPr>
        <p:spPr>
          <a:xfrm flipH="1">
            <a:off x="8361228" y="3246964"/>
            <a:ext cx="4081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/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blipFill>
                <a:blip r:embed="rId10"/>
                <a:stretch>
                  <a:fillRect t="-4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69">
            <a:extLst>
              <a:ext uri="{FF2B5EF4-FFF2-40B4-BE49-F238E27FC236}">
                <a16:creationId xmlns:a16="http://schemas.microsoft.com/office/drawing/2014/main" id="{A338DB2A-FA10-7A33-A42E-BAC88A18AF57}"/>
              </a:ext>
            </a:extLst>
          </p:cNvPr>
          <p:cNvSpPr/>
          <p:nvPr/>
        </p:nvSpPr>
        <p:spPr>
          <a:xfrm>
            <a:off x="8975747" y="3208596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27000"/>
            </a:srgb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3968-1179-82D8-2842-AD4EB29349A3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08595"/>
            <a:ext cx="183986" cy="7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5538DC-FBAA-0D93-9514-62FEBFBD1C7D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81714"/>
            <a:ext cx="176045" cy="23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212D5D3-6C52-479C-8639-AF26E830764B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A9EAEE-C374-5482-8E61-80AFCA3FAE89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53BECB-3DA0-44FE-0E6B-0946C63C321C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AF350E9-19A6-3897-4093-4179A72DE46E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40C79852-00DE-B525-A3A0-1D1DC4C27F7A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CF6FBB6-38A2-4C22-6B6D-FDF39E658FF4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8867AAE-87D6-34D9-2797-180B81181C56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D36FA588-6CEC-9E49-40BF-3627559468A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514F5CCA-147C-4BA1-F68D-21262DCB47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20" name="Oval 19">
                            <a:extLst>
                              <a:ext uri="{FF2B5EF4-FFF2-40B4-BE49-F238E27FC236}">
                                <a16:creationId xmlns:a16="http://schemas.microsoft.com/office/drawing/2014/main" id="{CBC62BFA-9F81-0E8E-72C5-DEFDE6D2D4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B9A18AA0-4A62-C01F-9B50-E663F1292AE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3C1DF725-E5F0-B4CE-3AC9-AFA35CC079F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A158966E-E955-34C4-6FA2-D3985D16EA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331FEB9B-BE5A-B621-B748-54002BA46D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174FEE3-8FB8-967B-D368-67E08FFAA4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27C89D5-7784-034E-2FA0-1157DE5C8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744E1BF-A4A4-9864-E853-491B64A6C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B62B57-051A-ED9B-5786-17164882A20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2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3B3B4-764D-DE91-BED9-C6F15BB7AB4A}"/>
              </a:ext>
            </a:extLst>
          </p:cNvPr>
          <p:cNvCxnSpPr>
            <a:cxnSpLocks/>
          </p:cNvCxnSpPr>
          <p:nvPr/>
        </p:nvCxnSpPr>
        <p:spPr>
          <a:xfrm flipV="1">
            <a:off x="6617714" y="1736084"/>
            <a:ext cx="174190" cy="5133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/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blipFill>
                <a:blip r:embed="rId3"/>
                <a:stretch>
                  <a:fillRect l="-15000" r="-1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9EED6-2552-823D-306A-2D5928F2AACE}"/>
              </a:ext>
            </a:extLst>
          </p:cNvPr>
          <p:cNvCxnSpPr>
            <a:cxnSpLocks/>
          </p:cNvCxnSpPr>
          <p:nvPr/>
        </p:nvCxnSpPr>
        <p:spPr>
          <a:xfrm>
            <a:off x="5770571" y="1825754"/>
            <a:ext cx="828987" cy="42364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1764F-804B-1631-65AC-60EA7918A54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773791" cy="58516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4F70-78C0-D5A3-E25F-B6ACAF97BDB0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669789" cy="6988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BD039D-8624-5400-4162-0EE5330E0E5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558647" cy="79866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3043B9-1D8E-4D4A-39BF-FD371FCB65A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443776" cy="86148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EF3-EF0F-EDCE-4EE1-A75E8E619F8A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241280" cy="9275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1836D4-82B2-DFAA-A538-87257A053EB9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33881" cy="97471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/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blipFill>
                <a:blip r:embed="rId4"/>
                <a:stretch>
                  <a:fillRect l="-23256" r="-930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/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blipFill>
                <a:blip r:embed="rId5"/>
                <a:stretch>
                  <a:fillRect l="-60714" r="-928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/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blipFill>
                <a:blip r:embed="rId6"/>
                <a:stretch>
                  <a:fillRect l="-22500" r="-125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8B9F3AA5-4D6B-E90A-24E5-C5F11052E339}"/>
              </a:ext>
            </a:extLst>
          </p:cNvPr>
          <p:cNvSpPr/>
          <p:nvPr/>
        </p:nvSpPr>
        <p:spPr>
          <a:xfrm rot="1063478">
            <a:off x="5264498" y="1235688"/>
            <a:ext cx="1146027" cy="1099135"/>
          </a:xfrm>
          <a:prstGeom prst="arc">
            <a:avLst>
              <a:gd name="adj1" fmla="val 13444534"/>
              <a:gd name="adj2" fmla="val 16976159"/>
            </a:avLst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/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blipFill>
                <a:blip r:embed="rId7"/>
                <a:stretch>
                  <a:fillRect l="-18750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93D2A921-90C9-3AD6-165B-9D9D7B4DBBD5}"/>
              </a:ext>
            </a:extLst>
          </p:cNvPr>
          <p:cNvSpPr/>
          <p:nvPr/>
        </p:nvSpPr>
        <p:spPr>
          <a:xfrm>
            <a:off x="7896080" y="1474363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B266D3-E989-9167-2EFB-D157C09570DD}"/>
              </a:ext>
            </a:extLst>
          </p:cNvPr>
          <p:cNvCxnSpPr>
            <a:cxnSpLocks/>
          </p:cNvCxnSpPr>
          <p:nvPr/>
        </p:nvCxnSpPr>
        <p:spPr>
          <a:xfrm flipV="1">
            <a:off x="9815059" y="1807507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986B49-E890-FCFD-DFA3-2D0279ADEDD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067530" y="1551019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13DD0F48-3A8A-9ECA-4A4C-5C9FB60298C7}"/>
              </a:ext>
            </a:extLst>
          </p:cNvPr>
          <p:cNvSpPr/>
          <p:nvPr/>
        </p:nvSpPr>
        <p:spPr>
          <a:xfrm rot="11401623">
            <a:off x="8224680" y="1662615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/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blipFill>
                <a:blip r:embed="rId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7035536D-D43C-722F-62E1-430507F9397C}"/>
              </a:ext>
            </a:extLst>
          </p:cNvPr>
          <p:cNvSpPr/>
          <p:nvPr/>
        </p:nvSpPr>
        <p:spPr>
          <a:xfrm>
            <a:off x="8902719" y="1703940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E1F9FE-4046-F7A4-67B0-506AAA88DC85}"/>
              </a:ext>
            </a:extLst>
          </p:cNvPr>
          <p:cNvCxnSpPr>
            <a:cxnSpLocks/>
          </p:cNvCxnSpPr>
          <p:nvPr/>
        </p:nvCxnSpPr>
        <p:spPr>
          <a:xfrm flipV="1">
            <a:off x="8931769" y="1519229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/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blipFill>
                <a:blip r:embed="rId9"/>
                <a:stretch>
                  <a:fillRect l="-25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0E17A5-FBEC-569B-B522-2FEBE74C8AE6}"/>
              </a:ext>
            </a:extLst>
          </p:cNvPr>
          <p:cNvCxnSpPr>
            <a:cxnSpLocks/>
          </p:cNvCxnSpPr>
          <p:nvPr/>
        </p:nvCxnSpPr>
        <p:spPr>
          <a:xfrm flipV="1">
            <a:off x="8931755" y="134091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0BD48-56DF-0589-0438-5CB4675EB027}"/>
              </a:ext>
            </a:extLst>
          </p:cNvPr>
          <p:cNvCxnSpPr>
            <a:cxnSpLocks/>
          </p:cNvCxnSpPr>
          <p:nvPr/>
        </p:nvCxnSpPr>
        <p:spPr>
          <a:xfrm flipV="1">
            <a:off x="8931766" y="116390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9F19-16BB-4E55-5206-74A4050D658B}"/>
              </a:ext>
            </a:extLst>
          </p:cNvPr>
          <p:cNvCxnSpPr>
            <a:cxnSpLocks/>
          </p:cNvCxnSpPr>
          <p:nvPr/>
        </p:nvCxnSpPr>
        <p:spPr>
          <a:xfrm flipV="1">
            <a:off x="8931752" y="985593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DBAB9A-4B7A-4458-A260-734A5BC96E9A}"/>
              </a:ext>
            </a:extLst>
          </p:cNvPr>
          <p:cNvCxnSpPr>
            <a:cxnSpLocks/>
          </p:cNvCxnSpPr>
          <p:nvPr/>
        </p:nvCxnSpPr>
        <p:spPr>
          <a:xfrm>
            <a:off x="1037539" y="6031110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DD36C60-F9C9-A238-3DDB-3A99133397E2}"/>
              </a:ext>
            </a:extLst>
          </p:cNvPr>
          <p:cNvSpPr/>
          <p:nvPr/>
        </p:nvSpPr>
        <p:spPr>
          <a:xfrm>
            <a:off x="1478585" y="5454125"/>
            <a:ext cx="943276" cy="558265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1313FA-5C64-5373-0B11-B51333C03A26}"/>
              </a:ext>
            </a:extLst>
          </p:cNvPr>
          <p:cNvCxnSpPr>
            <a:cxnSpLocks/>
          </p:cNvCxnSpPr>
          <p:nvPr/>
        </p:nvCxnSpPr>
        <p:spPr>
          <a:xfrm flipH="1">
            <a:off x="1891485" y="4840514"/>
            <a:ext cx="943275" cy="92709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3E8367-7543-582E-5DB3-1C587A5922D1}"/>
              </a:ext>
            </a:extLst>
          </p:cNvPr>
          <p:cNvCxnSpPr>
            <a:cxnSpLocks/>
          </p:cNvCxnSpPr>
          <p:nvPr/>
        </p:nvCxnSpPr>
        <p:spPr>
          <a:xfrm flipH="1">
            <a:off x="1891484" y="5776858"/>
            <a:ext cx="1049473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EE8791AD-E2D5-2C55-6705-91B9068708F2}"/>
              </a:ext>
            </a:extLst>
          </p:cNvPr>
          <p:cNvSpPr/>
          <p:nvPr/>
        </p:nvSpPr>
        <p:spPr>
          <a:xfrm rot="976525">
            <a:off x="1885097" y="5580560"/>
            <a:ext cx="320629" cy="3091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/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blipFill>
                <a:blip r:embed="rId10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/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/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2CD8FC-B84A-C5C2-6031-6C96C56A7C77}"/>
              </a:ext>
            </a:extLst>
          </p:cNvPr>
          <p:cNvCxnSpPr>
            <a:cxnSpLocks/>
          </p:cNvCxnSpPr>
          <p:nvPr/>
        </p:nvCxnSpPr>
        <p:spPr>
          <a:xfrm>
            <a:off x="6448127" y="6012390"/>
            <a:ext cx="4742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3DFC24-EEFD-8F65-0BC7-A52905C11CEE}"/>
              </a:ext>
            </a:extLst>
          </p:cNvPr>
          <p:cNvSpPr/>
          <p:nvPr/>
        </p:nvSpPr>
        <p:spPr>
          <a:xfrm>
            <a:off x="6889173" y="5577146"/>
            <a:ext cx="943276" cy="416524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1634C32-9B64-9911-545E-23983663C57C}"/>
              </a:ext>
            </a:extLst>
          </p:cNvPr>
          <p:cNvSpPr/>
          <p:nvPr/>
        </p:nvSpPr>
        <p:spPr>
          <a:xfrm>
            <a:off x="9675916" y="5588032"/>
            <a:ext cx="943276" cy="416524"/>
          </a:xfrm>
          <a:prstGeom prst="rect">
            <a:avLst/>
          </a:prstGeom>
          <a:solidFill>
            <a:schemeClr val="accent5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F72760-D88A-F438-FE1D-2280AC533815}"/>
              </a:ext>
            </a:extLst>
          </p:cNvPr>
          <p:cNvCxnSpPr>
            <a:cxnSpLocks/>
          </p:cNvCxnSpPr>
          <p:nvPr/>
        </p:nvCxnSpPr>
        <p:spPr>
          <a:xfrm flipH="1">
            <a:off x="7350874" y="5811109"/>
            <a:ext cx="9010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/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blipFill>
                <a:blip r:embed="rId13"/>
                <a:stretch>
                  <a:fillRect l="-13115" r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9ABA0D-6F35-5D9D-A4DA-C387323012E0}"/>
              </a:ext>
            </a:extLst>
          </p:cNvPr>
          <p:cNvCxnSpPr>
            <a:cxnSpLocks/>
          </p:cNvCxnSpPr>
          <p:nvPr/>
        </p:nvCxnSpPr>
        <p:spPr>
          <a:xfrm>
            <a:off x="9175750" y="5811109"/>
            <a:ext cx="97180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/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blipFill>
                <a:blip r:embed="rId14"/>
                <a:stretch>
                  <a:fillRect l="-13846" r="-1076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4AFD25-0765-F583-F45D-69B37208D7BB}"/>
              </a:ext>
            </a:extLst>
          </p:cNvPr>
          <p:cNvCxnSpPr>
            <a:cxnSpLocks/>
          </p:cNvCxnSpPr>
          <p:nvPr/>
        </p:nvCxnSpPr>
        <p:spPr>
          <a:xfrm flipH="1">
            <a:off x="7553406" y="6446109"/>
            <a:ext cx="253674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14002B-BBFB-4865-CD09-186106FBA62A}"/>
              </a:ext>
            </a:extLst>
          </p:cNvPr>
          <p:cNvCxnSpPr>
            <a:cxnSpLocks/>
          </p:cNvCxnSpPr>
          <p:nvPr/>
        </p:nvCxnSpPr>
        <p:spPr>
          <a:xfrm flipV="1">
            <a:off x="7350874" y="5811109"/>
            <a:ext cx="0" cy="7336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/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blipFill>
                <a:blip r:embed="rId15"/>
                <a:stretch>
                  <a:fillRect l="-31579" r="-2894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/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blipFill>
                <a:blip r:embed="rId16"/>
                <a:stretch>
                  <a:fillRect l="-12963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/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blipFill>
                <a:blip r:embed="rId17"/>
                <a:stretch>
                  <a:fillRect l="-33333" r="-25641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78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372250D4-42B0-FF42-6BA0-8EF187297F62}"/>
              </a:ext>
            </a:extLst>
          </p:cNvPr>
          <p:cNvSpPr/>
          <p:nvPr/>
        </p:nvSpPr>
        <p:spPr>
          <a:xfrm>
            <a:off x="2090058" y="1513114"/>
            <a:ext cx="1763486" cy="176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83D68-4661-354C-3939-66C242DEB96B}"/>
              </a:ext>
            </a:extLst>
          </p:cNvPr>
          <p:cNvCxnSpPr>
            <a:cxnSpLocks/>
          </p:cNvCxnSpPr>
          <p:nvPr/>
        </p:nvCxnSpPr>
        <p:spPr>
          <a:xfrm flipH="1">
            <a:off x="2997202" y="1583267"/>
            <a:ext cx="351365" cy="81159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7418E-6657-1744-715A-58F07A9FDC1D}"/>
                  </a:ext>
                </a:extLst>
              </p:cNvPr>
              <p:cNvSpPr txBox="1"/>
              <p:nvPr/>
            </p:nvSpPr>
            <p:spPr>
              <a:xfrm>
                <a:off x="2905760" y="1704646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7418E-6657-1744-715A-58F07A9F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60" y="1704646"/>
                <a:ext cx="267124" cy="369332"/>
              </a:xfrm>
              <a:prstGeom prst="rect">
                <a:avLst/>
              </a:prstGeom>
              <a:blipFill>
                <a:blip r:embed="rId2"/>
                <a:stretch>
                  <a:fillRect l="-30233" r="-255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6ACADD-E170-13BA-E617-64627459449A}"/>
              </a:ext>
            </a:extLst>
          </p:cNvPr>
          <p:cNvCxnSpPr>
            <a:cxnSpLocks/>
          </p:cNvCxnSpPr>
          <p:nvPr/>
        </p:nvCxnSpPr>
        <p:spPr>
          <a:xfrm flipH="1">
            <a:off x="3004159" y="2394857"/>
            <a:ext cx="233619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1D2879-BD7E-6873-A603-7CB85AF4C9F7}"/>
              </a:ext>
            </a:extLst>
          </p:cNvPr>
          <p:cNvCxnSpPr>
            <a:cxnSpLocks/>
          </p:cNvCxnSpPr>
          <p:nvPr/>
        </p:nvCxnSpPr>
        <p:spPr>
          <a:xfrm flipH="1">
            <a:off x="5340350" y="2394857"/>
            <a:ext cx="102301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0A8ECF-D261-5530-B8FA-42758E401B56}"/>
                  </a:ext>
                </a:extLst>
              </p:cNvPr>
              <p:cNvSpPr txBox="1"/>
              <p:nvPr/>
            </p:nvSpPr>
            <p:spPr>
              <a:xfrm>
                <a:off x="4495565" y="2057471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0A8ECF-D261-5530-B8FA-42758E40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65" y="2057471"/>
                <a:ext cx="215123" cy="369332"/>
              </a:xfrm>
              <a:prstGeom prst="rect">
                <a:avLst/>
              </a:prstGeom>
              <a:blipFill>
                <a:blip r:embed="rId3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4F31BE4C-5942-CFEC-D144-1F92028FD979}"/>
              </a:ext>
            </a:extLst>
          </p:cNvPr>
          <p:cNvSpPr/>
          <p:nvPr/>
        </p:nvSpPr>
        <p:spPr>
          <a:xfrm>
            <a:off x="5305258" y="2363230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127470-809A-AFF2-96F7-DCD0B68D11E8}"/>
                  </a:ext>
                </a:extLst>
              </p:cNvPr>
              <p:cNvSpPr txBox="1"/>
              <p:nvPr/>
            </p:nvSpPr>
            <p:spPr>
              <a:xfrm>
                <a:off x="5567714" y="2057471"/>
                <a:ext cx="397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127470-809A-AFF2-96F7-DCD0B68D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714" y="2057471"/>
                <a:ext cx="397866" cy="369332"/>
              </a:xfrm>
              <a:prstGeom prst="rect">
                <a:avLst/>
              </a:prstGeom>
              <a:blipFill>
                <a:blip r:embed="rId4"/>
                <a:stretch>
                  <a:fillRect l="-18182" r="-909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AA526F24-6F8F-FF35-C6B7-4717529FC264}"/>
              </a:ext>
            </a:extLst>
          </p:cNvPr>
          <p:cNvSpPr/>
          <p:nvPr/>
        </p:nvSpPr>
        <p:spPr>
          <a:xfrm>
            <a:off x="2962110" y="2361521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97782A-A343-0EB2-DAE5-3C11E54D7C14}"/>
              </a:ext>
            </a:extLst>
          </p:cNvPr>
          <p:cNvCxnSpPr>
            <a:cxnSpLocks/>
          </p:cNvCxnSpPr>
          <p:nvPr/>
        </p:nvCxnSpPr>
        <p:spPr>
          <a:xfrm flipH="1">
            <a:off x="6015695" y="2977922"/>
            <a:ext cx="925736" cy="111004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FEBC60-8E2D-8368-BFAF-8C24B4AAF351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V="1">
            <a:off x="2899973" y="2955549"/>
            <a:ext cx="4707328" cy="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8CB709D-D53C-A484-7B77-B03DFC8F4B1E}"/>
              </a:ext>
            </a:extLst>
          </p:cNvPr>
          <p:cNvSpPr/>
          <p:nvPr/>
        </p:nvSpPr>
        <p:spPr>
          <a:xfrm rot="16200000">
            <a:off x="4081086" y="601886"/>
            <a:ext cx="2345101" cy="470732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FF764C-5DF5-92CD-D35F-8EBFEFF8C29C}"/>
              </a:ext>
            </a:extLst>
          </p:cNvPr>
          <p:cNvSpPr/>
          <p:nvPr/>
        </p:nvSpPr>
        <p:spPr>
          <a:xfrm>
            <a:off x="5225202" y="2920160"/>
            <a:ext cx="56867" cy="588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4E4B9-B60B-E83B-282C-86A29040E2B6}"/>
              </a:ext>
            </a:extLst>
          </p:cNvPr>
          <p:cNvCxnSpPr>
            <a:cxnSpLocks/>
          </p:cNvCxnSpPr>
          <p:nvPr/>
        </p:nvCxnSpPr>
        <p:spPr>
          <a:xfrm flipV="1">
            <a:off x="3744383" y="1802561"/>
            <a:ext cx="842951" cy="12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C8D70-64AE-F697-8ECD-0076AC6FC11C}"/>
              </a:ext>
            </a:extLst>
          </p:cNvPr>
          <p:cNvCxnSpPr>
            <a:cxnSpLocks/>
          </p:cNvCxnSpPr>
          <p:nvPr/>
        </p:nvCxnSpPr>
        <p:spPr>
          <a:xfrm>
            <a:off x="5253635" y="1803850"/>
            <a:ext cx="2" cy="2324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2F10E4-8644-A6C2-EBC8-D300D4790301}"/>
                  </a:ext>
                </a:extLst>
              </p:cNvPr>
              <p:cNvSpPr txBox="1"/>
              <p:nvPr/>
            </p:nvSpPr>
            <p:spPr>
              <a:xfrm>
                <a:off x="3774614" y="1468785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2F10E4-8644-A6C2-EBC8-D300D479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14" y="1468785"/>
                <a:ext cx="452207" cy="369332"/>
              </a:xfrm>
              <a:prstGeom prst="rect">
                <a:avLst/>
              </a:prstGeom>
              <a:blipFill>
                <a:blip r:embed="rId2"/>
                <a:stretch>
                  <a:fillRect l="-2703" t="-39344" r="-6351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25DDEA-A382-3D52-E563-874C82425397}"/>
                  </a:ext>
                </a:extLst>
              </p:cNvPr>
              <p:cNvSpPr txBox="1"/>
              <p:nvPr/>
            </p:nvSpPr>
            <p:spPr>
              <a:xfrm>
                <a:off x="6985408" y="3040284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25DDEA-A382-3D52-E563-874C8242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408" y="3040284"/>
                <a:ext cx="452207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3A6F02-3C13-D527-78E1-967B805817AA}"/>
              </a:ext>
            </a:extLst>
          </p:cNvPr>
          <p:cNvCxnSpPr>
            <a:cxnSpLocks/>
          </p:cNvCxnSpPr>
          <p:nvPr/>
        </p:nvCxnSpPr>
        <p:spPr>
          <a:xfrm>
            <a:off x="4597494" y="1850098"/>
            <a:ext cx="2416279" cy="111638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3EAD591-544C-05C7-1C86-68D8CD9B6134}"/>
              </a:ext>
            </a:extLst>
          </p:cNvPr>
          <p:cNvSpPr/>
          <p:nvPr/>
        </p:nvSpPr>
        <p:spPr>
          <a:xfrm rot="5400000">
            <a:off x="6825595" y="2829214"/>
            <a:ext cx="319626" cy="3306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A70E6B-B3EE-E6FF-0C4B-8AAEF2E69DB4}"/>
              </a:ext>
            </a:extLst>
          </p:cNvPr>
          <p:cNvCxnSpPr>
            <a:cxnSpLocks/>
          </p:cNvCxnSpPr>
          <p:nvPr/>
        </p:nvCxnSpPr>
        <p:spPr>
          <a:xfrm flipH="1">
            <a:off x="6036858" y="3891351"/>
            <a:ext cx="685675" cy="1966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CC2BF1B-4077-9693-7195-B94A624A61A8}"/>
              </a:ext>
            </a:extLst>
          </p:cNvPr>
          <p:cNvSpPr/>
          <p:nvPr/>
        </p:nvSpPr>
        <p:spPr>
          <a:xfrm rot="10800000" flipH="1">
            <a:off x="5795908" y="3902283"/>
            <a:ext cx="454917" cy="3393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990D23-E0BF-699E-C375-D496E14B0718}"/>
              </a:ext>
            </a:extLst>
          </p:cNvPr>
          <p:cNvSpPr/>
          <p:nvPr/>
        </p:nvSpPr>
        <p:spPr>
          <a:xfrm rot="15895864" flipH="1">
            <a:off x="4342242" y="1637838"/>
            <a:ext cx="454917" cy="3393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4CE83B-B3F3-D6D7-501E-F72E86E2AB08}"/>
                  </a:ext>
                </a:extLst>
              </p:cNvPr>
              <p:cNvSpPr txBox="1"/>
              <p:nvPr/>
            </p:nvSpPr>
            <p:spPr>
              <a:xfrm>
                <a:off x="6388161" y="3957573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4CE83B-B3F3-D6D7-501E-F72E86E2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61" y="3957573"/>
                <a:ext cx="452207" cy="369332"/>
              </a:xfrm>
              <a:prstGeom prst="rect">
                <a:avLst/>
              </a:prstGeom>
              <a:blipFill>
                <a:blip r:embed="rId6"/>
                <a:stretch>
                  <a:fillRect l="-5405" t="-37705" r="-6081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CAEB9B-8197-6A9A-F91F-7B0861DB4C37}"/>
                  </a:ext>
                </a:extLst>
              </p:cNvPr>
              <p:cNvSpPr txBox="1"/>
              <p:nvPr/>
            </p:nvSpPr>
            <p:spPr>
              <a:xfrm>
                <a:off x="6053667" y="3262292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CAEB9B-8197-6A9A-F91F-7B0861DB4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7" y="3262292"/>
                <a:ext cx="452207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5150F4-79F8-A901-4D52-3781E1DCD484}"/>
                  </a:ext>
                </a:extLst>
              </p:cNvPr>
              <p:cNvSpPr txBox="1"/>
              <p:nvPr/>
            </p:nvSpPr>
            <p:spPr>
              <a:xfrm>
                <a:off x="5805633" y="2089742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5150F4-79F8-A901-4D52-3781E1DCD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33" y="2089742"/>
                <a:ext cx="45220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262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13</cp:revision>
  <dcterms:created xsi:type="dcterms:W3CDTF">2024-09-24T22:08:21Z</dcterms:created>
  <dcterms:modified xsi:type="dcterms:W3CDTF">2024-10-10T22:24:18Z</dcterms:modified>
</cp:coreProperties>
</file>