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58" r:id="rId4"/>
    <p:sldId id="284" r:id="rId5"/>
    <p:sldId id="259" r:id="rId6"/>
    <p:sldId id="261" r:id="rId7"/>
    <p:sldId id="270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168" y="232"/>
      </p:cViewPr>
      <p:guideLst/>
    </p:cSldViewPr>
  </p:slideViewPr>
  <p:outlineViewPr>
    <p:cViewPr>
      <p:scale>
        <a:sx n="33" d="100"/>
        <a:sy n="33" d="100"/>
      </p:scale>
      <p:origin x="0" y="-1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10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DE9885-EEE9-3A66-B00B-D9E77951AB6B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A58E99-12AD-0E39-9DBD-5EA492C591DE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377885" cy="125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53E262-1E48-3454-C724-C3295C34CCFB}"/>
              </a:ext>
            </a:extLst>
          </p:cNvPr>
          <p:cNvSpPr/>
          <p:nvPr/>
        </p:nvSpPr>
        <p:spPr>
          <a:xfrm rot="10800000">
            <a:off x="4250433" y="2605771"/>
            <a:ext cx="211465" cy="24855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64F009-6651-AD2D-CFE7-914396041144}"/>
              </a:ext>
            </a:extLst>
          </p:cNvPr>
          <p:cNvCxnSpPr>
            <a:cxnSpLocks/>
          </p:cNvCxnSpPr>
          <p:nvPr/>
        </p:nvCxnSpPr>
        <p:spPr>
          <a:xfrm>
            <a:off x="4349815" y="2835279"/>
            <a:ext cx="1870074" cy="41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A800CC85-07D8-2F31-2EB8-B30D305D5C92}"/>
              </a:ext>
            </a:extLst>
          </p:cNvPr>
          <p:cNvSpPr/>
          <p:nvPr/>
        </p:nvSpPr>
        <p:spPr>
          <a:xfrm rot="10800000">
            <a:off x="2479740" y="859975"/>
            <a:ext cx="3740149" cy="3740149"/>
          </a:xfrm>
          <a:prstGeom prst="arc">
            <a:avLst>
              <a:gd name="adj1" fmla="val 10808750"/>
              <a:gd name="adj2" fmla="val 19099434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80F81-7DFA-7886-BB76-CD7FD841FD5F}"/>
              </a:ext>
            </a:extLst>
          </p:cNvPr>
          <p:cNvSpPr/>
          <p:nvPr/>
        </p:nvSpPr>
        <p:spPr>
          <a:xfrm>
            <a:off x="6140482" y="2811172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F84A03-6229-7EEA-3B7E-94ACBC599A65}"/>
              </a:ext>
            </a:extLst>
          </p:cNvPr>
          <p:cNvSpPr/>
          <p:nvPr/>
        </p:nvSpPr>
        <p:spPr>
          <a:xfrm>
            <a:off x="5622456" y="3982426"/>
            <a:ext cx="131081" cy="131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65B717-16DB-DD18-876C-4CB9B88EE937}"/>
              </a:ext>
            </a:extLst>
          </p:cNvPr>
          <p:cNvCxnSpPr>
            <a:cxnSpLocks/>
          </p:cNvCxnSpPr>
          <p:nvPr/>
        </p:nvCxnSpPr>
        <p:spPr>
          <a:xfrm flipV="1">
            <a:off x="5692128" y="2868049"/>
            <a:ext cx="0" cy="1179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5B9E7-FA5C-9F24-83A3-EAF7530F16F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36125" y="3548810"/>
            <a:ext cx="505527" cy="45281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/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99F675-4F00-A7DD-53A4-F0C153BF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35" y="3691024"/>
                <a:ext cx="189411" cy="310598"/>
              </a:xfrm>
              <a:prstGeom prst="rect">
                <a:avLst/>
              </a:prstGeom>
              <a:blipFill>
                <a:blip r:embed="rId2"/>
                <a:stretch>
                  <a:fillRect l="-32258" r="-290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96651-3ADE-610B-98EC-7078DC481B2E}"/>
              </a:ext>
            </a:extLst>
          </p:cNvPr>
          <p:cNvCxnSpPr>
            <a:cxnSpLocks/>
          </p:cNvCxnSpPr>
          <p:nvPr/>
        </p:nvCxnSpPr>
        <p:spPr>
          <a:xfrm>
            <a:off x="4347389" y="2768786"/>
            <a:ext cx="18277" cy="10775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63B04F-9408-D5E3-F141-E55F8C1E9C98}"/>
              </a:ext>
            </a:extLst>
          </p:cNvPr>
          <p:cNvSpPr/>
          <p:nvPr/>
        </p:nvSpPr>
        <p:spPr>
          <a:xfrm rot="6526634">
            <a:off x="4262008" y="2806489"/>
            <a:ext cx="259542" cy="2808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/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B7D2A0-03D3-6B3E-2F46-A6578B0E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42" y="302095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29268" r="-2439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939501-1BFC-B5B0-EAC3-ECCB023D2307}"/>
              </a:ext>
            </a:extLst>
          </p:cNvPr>
          <p:cNvCxnSpPr>
            <a:cxnSpLocks/>
          </p:cNvCxnSpPr>
          <p:nvPr/>
        </p:nvCxnSpPr>
        <p:spPr>
          <a:xfrm flipH="1">
            <a:off x="5180025" y="4082510"/>
            <a:ext cx="495634" cy="39240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/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17F18-661B-ED63-07B5-FF0C9AED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61" y="4303758"/>
                <a:ext cx="178254" cy="276999"/>
              </a:xfrm>
              <a:prstGeom prst="rect">
                <a:avLst/>
              </a:prstGeom>
              <a:blipFill>
                <a:blip r:embed="rId4"/>
                <a:stretch>
                  <a:fillRect l="-30000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F08A869-02B0-A726-CF90-20753C4946D6}"/>
              </a:ext>
            </a:extLst>
          </p:cNvPr>
          <p:cNvSpPr/>
          <p:nvPr/>
        </p:nvSpPr>
        <p:spPr>
          <a:xfrm>
            <a:off x="5575300" y="2871051"/>
            <a:ext cx="116895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D3EA2-ED36-5D6E-CB8A-987E2ACEA5D5}"/>
              </a:ext>
            </a:extLst>
          </p:cNvPr>
          <p:cNvCxnSpPr>
            <a:cxnSpLocks/>
          </p:cNvCxnSpPr>
          <p:nvPr/>
        </p:nvCxnSpPr>
        <p:spPr>
          <a:xfrm>
            <a:off x="5692727" y="4057795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/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030953-CD0C-6D7B-8F6A-AE6FA1DDD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7" y="4442258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9375" t="-48889" r="-890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55B781-1D5A-7962-1CB3-9698822EB015}"/>
              </a:ext>
            </a:extLst>
          </p:cNvPr>
          <p:cNvCxnSpPr>
            <a:cxnSpLocks/>
          </p:cNvCxnSpPr>
          <p:nvPr/>
        </p:nvCxnSpPr>
        <p:spPr>
          <a:xfrm>
            <a:off x="4708776" y="4199875"/>
            <a:ext cx="983475" cy="538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2EA4722-5AFD-8424-DF23-592BE52B9263}"/>
              </a:ext>
            </a:extLst>
          </p:cNvPr>
          <p:cNvSpPr/>
          <p:nvPr/>
        </p:nvSpPr>
        <p:spPr>
          <a:xfrm rot="16625698">
            <a:off x="5577866" y="4569805"/>
            <a:ext cx="224193" cy="2425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/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673575-9415-86EB-4A9F-1C74846D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74" y="4386674"/>
                <a:ext cx="163122" cy="246221"/>
              </a:xfrm>
              <a:prstGeom prst="rect">
                <a:avLst/>
              </a:prstGeom>
              <a:blipFill>
                <a:blip r:embed="rId6"/>
                <a:stretch>
                  <a:fillRect l="-33333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C41CE0-878D-B8A5-6CC5-21F1456D6D73}"/>
              </a:ext>
            </a:extLst>
          </p:cNvPr>
          <p:cNvCxnSpPr>
            <a:cxnSpLocks/>
          </p:cNvCxnSpPr>
          <p:nvPr/>
        </p:nvCxnSpPr>
        <p:spPr>
          <a:xfrm>
            <a:off x="3348897" y="3124934"/>
            <a:ext cx="5691" cy="68430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/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F90BCD4-210F-3604-4787-3B4D26BE9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56" y="3510863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31250" t="-48889" r="-10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9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ECE378A6-000A-1F7E-E6F3-3515C8EF86EE}"/>
              </a:ext>
            </a:extLst>
          </p:cNvPr>
          <p:cNvSpPr/>
          <p:nvPr/>
        </p:nvSpPr>
        <p:spPr>
          <a:xfrm>
            <a:off x="3888635" y="3986814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6DEBF1-BF23-7C6E-A651-F2DE0A03B084}"/>
              </a:ext>
            </a:extLst>
          </p:cNvPr>
          <p:cNvSpPr/>
          <p:nvPr/>
        </p:nvSpPr>
        <p:spPr>
          <a:xfrm>
            <a:off x="1991142" y="1186205"/>
            <a:ext cx="4016828" cy="401682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6B45D-2AC0-52C5-423C-96BBAB975FCA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991426" y="1186205"/>
            <a:ext cx="8130" cy="29120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3E99D6-CC68-965A-ECAC-80294964C294}"/>
              </a:ext>
            </a:extLst>
          </p:cNvPr>
          <p:cNvCxnSpPr>
            <a:cxnSpLocks/>
          </p:cNvCxnSpPr>
          <p:nvPr/>
        </p:nvCxnSpPr>
        <p:spPr>
          <a:xfrm flipH="1" flipV="1">
            <a:off x="3339966" y="1309036"/>
            <a:ext cx="651010" cy="278922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F70B9-4360-92B7-8170-C3A6B9F7D97F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2579393" y="1774456"/>
            <a:ext cx="1400233" cy="22936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C664-4751-AC6F-6052-FBC39E950662}"/>
              </a:ext>
            </a:extLst>
          </p:cNvPr>
          <p:cNvCxnSpPr>
            <a:cxnSpLocks/>
          </p:cNvCxnSpPr>
          <p:nvPr/>
        </p:nvCxnSpPr>
        <p:spPr>
          <a:xfrm flipH="1" flipV="1">
            <a:off x="2002262" y="2794256"/>
            <a:ext cx="2004356" cy="125631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0F6BE-D67E-9812-976D-288959554C32}"/>
              </a:ext>
            </a:extLst>
          </p:cNvPr>
          <p:cNvCxnSpPr>
            <a:cxnSpLocks/>
          </p:cNvCxnSpPr>
          <p:nvPr/>
        </p:nvCxnSpPr>
        <p:spPr>
          <a:xfrm flipH="1" flipV="1">
            <a:off x="2067560" y="3688450"/>
            <a:ext cx="1966917" cy="368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BE7C37-D374-4B44-B53A-C41BD942E642}"/>
              </a:ext>
            </a:extLst>
          </p:cNvPr>
          <p:cNvCxnSpPr>
            <a:cxnSpLocks/>
          </p:cNvCxnSpPr>
          <p:nvPr/>
        </p:nvCxnSpPr>
        <p:spPr>
          <a:xfrm flipH="1">
            <a:off x="2552579" y="4054177"/>
            <a:ext cx="1431446" cy="54360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18B59E-F2DD-F6B3-D50D-22E29CCC388B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3926276" y="3986814"/>
            <a:ext cx="42681" cy="123128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/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9D472-94F7-7D14-A660-281A3D6F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79" y="4436402"/>
                <a:ext cx="190505" cy="430887"/>
              </a:xfrm>
              <a:prstGeom prst="rect">
                <a:avLst/>
              </a:prstGeom>
              <a:blipFill>
                <a:blip r:embed="rId2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/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BADBB7-BCB1-2B4D-2168-680E9CE1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147" y="2944372"/>
                <a:ext cx="190505" cy="430887"/>
              </a:xfrm>
              <a:prstGeom prst="rect">
                <a:avLst/>
              </a:prstGeom>
              <a:blipFill>
                <a:blip r:embed="rId3"/>
                <a:stretch>
                  <a:fillRect r="-2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C793B-98E4-ADAB-A737-97DD7DFD86DE}"/>
              </a:ext>
            </a:extLst>
          </p:cNvPr>
          <p:cNvCxnSpPr>
            <a:cxnSpLocks/>
          </p:cNvCxnSpPr>
          <p:nvPr/>
        </p:nvCxnSpPr>
        <p:spPr>
          <a:xfrm flipH="1" flipV="1">
            <a:off x="9262180" y="3230880"/>
            <a:ext cx="752927" cy="86738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/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CD6E254-972C-474B-ABC3-4181FD7F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11" y="3109912"/>
                <a:ext cx="254260" cy="276999"/>
              </a:xfrm>
              <a:prstGeom prst="rect">
                <a:avLst/>
              </a:prstGeom>
              <a:blipFill>
                <a:blip r:embed="rId4"/>
                <a:stretch>
                  <a:fillRect l="-30952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8D7ABC-86A8-7799-D611-51957E7BA409}"/>
              </a:ext>
            </a:extLst>
          </p:cNvPr>
          <p:cNvCxnSpPr>
            <a:cxnSpLocks/>
          </p:cNvCxnSpPr>
          <p:nvPr/>
        </p:nvCxnSpPr>
        <p:spPr>
          <a:xfrm>
            <a:off x="8474075" y="4098263"/>
            <a:ext cx="1541031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1EBA8ACA-FF5D-BA74-6598-772428ADA5A8}"/>
              </a:ext>
            </a:extLst>
          </p:cNvPr>
          <p:cNvSpPr/>
          <p:nvPr/>
        </p:nvSpPr>
        <p:spPr>
          <a:xfrm rot="11766785">
            <a:off x="9758906" y="3992255"/>
            <a:ext cx="238322" cy="26191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5D451-0B66-E04E-63BD-46F039F17E5C}"/>
              </a:ext>
            </a:extLst>
          </p:cNvPr>
          <p:cNvCxnSpPr>
            <a:cxnSpLocks/>
          </p:cNvCxnSpPr>
          <p:nvPr/>
        </p:nvCxnSpPr>
        <p:spPr>
          <a:xfrm flipV="1">
            <a:off x="10015106" y="2944372"/>
            <a:ext cx="0" cy="195296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/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8539082-A6E0-A0BF-49E1-7A859D98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78" y="2923976"/>
                <a:ext cx="295786" cy="298928"/>
              </a:xfrm>
              <a:prstGeom prst="rect">
                <a:avLst/>
              </a:prstGeom>
              <a:blipFill>
                <a:blip r:embed="rId5"/>
                <a:stretch>
                  <a:fillRect l="-20408" t="-42857" r="-6122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E4C42C-35FB-5A0B-DA4B-143C38C80D83}"/>
              </a:ext>
            </a:extLst>
          </p:cNvPr>
          <p:cNvCxnSpPr>
            <a:cxnSpLocks/>
          </p:cNvCxnSpPr>
          <p:nvPr/>
        </p:nvCxnSpPr>
        <p:spPr>
          <a:xfrm flipH="1">
            <a:off x="9155238" y="4098263"/>
            <a:ext cx="859868" cy="7457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/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50B78C-687E-2DE1-19AF-91765714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392" y="4688647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4444" t="-45652" r="-666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8D1189-33A7-7E23-7977-E2276FE8AF72}"/>
              </a:ext>
            </a:extLst>
          </p:cNvPr>
          <p:cNvCxnSpPr>
            <a:cxnSpLocks/>
          </p:cNvCxnSpPr>
          <p:nvPr/>
        </p:nvCxnSpPr>
        <p:spPr>
          <a:xfrm flipH="1">
            <a:off x="8474075" y="3248411"/>
            <a:ext cx="788105" cy="8296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1C84F9-A3F2-9787-6151-39A1DA41ED8F}"/>
              </a:ext>
            </a:extLst>
          </p:cNvPr>
          <p:cNvCxnSpPr>
            <a:cxnSpLocks/>
          </p:cNvCxnSpPr>
          <p:nvPr/>
        </p:nvCxnSpPr>
        <p:spPr>
          <a:xfrm flipH="1" flipV="1">
            <a:off x="8462837" y="4098264"/>
            <a:ext cx="681163" cy="71135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/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C1EBC21-61C8-D224-B161-0DE661C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16" y="4091792"/>
                <a:ext cx="180370" cy="276999"/>
              </a:xfrm>
              <a:prstGeom prst="rect">
                <a:avLst/>
              </a:prstGeom>
              <a:blipFill>
                <a:blip r:embed="rId7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/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6E2D42-B24D-CF9A-F110-EE93C033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579" y="4091792"/>
                <a:ext cx="183063" cy="276999"/>
              </a:xfrm>
              <a:prstGeom prst="rect">
                <a:avLst/>
              </a:prstGeom>
              <a:blipFill>
                <a:blip r:embed="rId8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4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B34CCC-8056-FB93-F63F-C4AA58B1FC44}"/>
              </a:ext>
            </a:extLst>
          </p:cNvPr>
          <p:cNvCxnSpPr>
            <a:cxnSpLocks/>
          </p:cNvCxnSpPr>
          <p:nvPr/>
        </p:nvCxnSpPr>
        <p:spPr>
          <a:xfrm>
            <a:off x="537518" y="1712939"/>
            <a:ext cx="2066961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2E82FF7-36CA-F146-4A6C-2F0311782FED}"/>
              </a:ext>
            </a:extLst>
          </p:cNvPr>
          <p:cNvSpPr/>
          <p:nvPr/>
        </p:nvSpPr>
        <p:spPr>
          <a:xfrm flipV="1">
            <a:off x="715572" y="280677"/>
            <a:ext cx="1435941" cy="1435941"/>
          </a:xfrm>
          <a:prstGeom prst="ellipse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B5B26-5DFC-C8BC-860A-6E46C64EEAF7}"/>
              </a:ext>
            </a:extLst>
          </p:cNvPr>
          <p:cNvCxnSpPr>
            <a:cxnSpLocks/>
          </p:cNvCxnSpPr>
          <p:nvPr/>
        </p:nvCxnSpPr>
        <p:spPr>
          <a:xfrm>
            <a:off x="951363" y="1712939"/>
            <a:ext cx="53472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43672-B9C2-50D2-FCA3-A17417E5B747}"/>
              </a:ext>
            </a:extLst>
          </p:cNvPr>
          <p:cNvCxnSpPr>
            <a:cxnSpLocks/>
          </p:cNvCxnSpPr>
          <p:nvPr/>
        </p:nvCxnSpPr>
        <p:spPr>
          <a:xfrm flipH="1">
            <a:off x="1486087" y="1712939"/>
            <a:ext cx="513026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EF61D3-8E88-691C-825B-21B82F416DAC}"/>
              </a:ext>
            </a:extLst>
          </p:cNvPr>
          <p:cNvCxnSpPr>
            <a:cxnSpLocks/>
          </p:cNvCxnSpPr>
          <p:nvPr/>
        </p:nvCxnSpPr>
        <p:spPr>
          <a:xfrm>
            <a:off x="715572" y="717274"/>
            <a:ext cx="0" cy="27758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47E18-1ACF-131B-407D-CFFE71FBDCFA}"/>
              </a:ext>
            </a:extLst>
          </p:cNvPr>
          <p:cNvCxnSpPr>
            <a:cxnSpLocks/>
          </p:cNvCxnSpPr>
          <p:nvPr/>
        </p:nvCxnSpPr>
        <p:spPr>
          <a:xfrm flipH="1">
            <a:off x="1435238" y="280677"/>
            <a:ext cx="411474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C6B10D-0224-EB65-E183-9A692986F93A}"/>
              </a:ext>
            </a:extLst>
          </p:cNvPr>
          <p:cNvCxnSpPr>
            <a:cxnSpLocks/>
          </p:cNvCxnSpPr>
          <p:nvPr/>
        </p:nvCxnSpPr>
        <p:spPr>
          <a:xfrm flipH="1">
            <a:off x="715572" y="994860"/>
            <a:ext cx="350091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B8AFB2-B373-D910-4C47-B29A43E86A15}"/>
              </a:ext>
            </a:extLst>
          </p:cNvPr>
          <p:cNvCxnSpPr>
            <a:cxnSpLocks/>
          </p:cNvCxnSpPr>
          <p:nvPr/>
        </p:nvCxnSpPr>
        <p:spPr>
          <a:xfrm flipH="1">
            <a:off x="1435238" y="99510"/>
            <a:ext cx="646425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92FE67-3B12-02A3-3817-281463C9276D}"/>
              </a:ext>
            </a:extLst>
          </p:cNvPr>
          <p:cNvCxnSpPr>
            <a:cxnSpLocks/>
          </p:cNvCxnSpPr>
          <p:nvPr/>
        </p:nvCxnSpPr>
        <p:spPr>
          <a:xfrm flipH="1" flipV="1">
            <a:off x="2024513" y="593415"/>
            <a:ext cx="209550" cy="300072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CB366-E05A-2018-A601-3A65EC78C758}"/>
              </a:ext>
            </a:extLst>
          </p:cNvPr>
          <p:cNvCxnSpPr>
            <a:cxnSpLocks/>
          </p:cNvCxnSpPr>
          <p:nvPr/>
        </p:nvCxnSpPr>
        <p:spPr>
          <a:xfrm flipH="1">
            <a:off x="2024513" y="593415"/>
            <a:ext cx="491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7448C6-A113-99CD-FDCA-FFD65867D98A}"/>
              </a:ext>
            </a:extLst>
          </p:cNvPr>
          <p:cNvCxnSpPr>
            <a:cxnSpLocks/>
          </p:cNvCxnSpPr>
          <p:nvPr/>
        </p:nvCxnSpPr>
        <p:spPr>
          <a:xfrm flipH="1" flipV="1">
            <a:off x="2024767" y="596177"/>
            <a:ext cx="545846" cy="255341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D580D-B2B4-B757-28F1-8256F2EDC688}"/>
              </a:ext>
            </a:extLst>
          </p:cNvPr>
          <p:cNvCxnSpPr>
            <a:cxnSpLocks/>
          </p:cNvCxnSpPr>
          <p:nvPr/>
        </p:nvCxnSpPr>
        <p:spPr>
          <a:xfrm flipH="1">
            <a:off x="715572" y="778657"/>
            <a:ext cx="305641" cy="216203"/>
          </a:xfrm>
          <a:prstGeom prst="straightConnector1">
            <a:avLst/>
          </a:prstGeom>
          <a:ln w="1587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6E68E2-2BC6-9495-2532-50E2101C3585}"/>
              </a:ext>
            </a:extLst>
          </p:cNvPr>
          <p:cNvCxnSpPr>
            <a:cxnSpLocks/>
          </p:cNvCxnSpPr>
          <p:nvPr/>
        </p:nvCxnSpPr>
        <p:spPr>
          <a:xfrm flipV="1">
            <a:off x="2151513" y="982156"/>
            <a:ext cx="0" cy="300268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1F407-AE35-22E1-E2AB-EF6181F69A29}"/>
              </a:ext>
            </a:extLst>
          </p:cNvPr>
          <p:cNvCxnSpPr>
            <a:cxnSpLocks/>
          </p:cNvCxnSpPr>
          <p:nvPr/>
        </p:nvCxnSpPr>
        <p:spPr>
          <a:xfrm flipH="1">
            <a:off x="2151513" y="991651"/>
            <a:ext cx="364067" cy="0"/>
          </a:xfrm>
          <a:prstGeom prst="straightConnector1">
            <a:avLst/>
          </a:prstGeom>
          <a:ln w="22225">
            <a:solidFill>
              <a:schemeClr val="accent3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B0907F-D18C-6EC5-1C8F-4B000E139A17}"/>
              </a:ext>
            </a:extLst>
          </p:cNvPr>
          <p:cNvCxnSpPr>
            <a:cxnSpLocks/>
          </p:cNvCxnSpPr>
          <p:nvPr/>
        </p:nvCxnSpPr>
        <p:spPr>
          <a:xfrm flipH="1" flipV="1">
            <a:off x="2151513" y="998789"/>
            <a:ext cx="305640" cy="25506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/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08B872-2C0D-4B97-416C-DDBEF2D17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82" y="1437135"/>
                <a:ext cx="190505" cy="276999"/>
              </a:xfrm>
              <a:prstGeom prst="rect">
                <a:avLst/>
              </a:prstGeom>
              <a:blipFill>
                <a:blip r:embed="rId2"/>
                <a:stretch>
                  <a:fillRect l="-29032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FE83494-D985-3E9B-E697-78813D5482F4}"/>
              </a:ext>
            </a:extLst>
          </p:cNvPr>
          <p:cNvSpPr/>
          <p:nvPr/>
        </p:nvSpPr>
        <p:spPr>
          <a:xfrm>
            <a:off x="67429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CE8DA9-2ADB-10CB-CFA9-9A98E7208D15}"/>
              </a:ext>
            </a:extLst>
          </p:cNvPr>
          <p:cNvSpPr/>
          <p:nvPr/>
        </p:nvSpPr>
        <p:spPr>
          <a:xfrm>
            <a:off x="1402696" y="1685094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6D8DE-CFF7-27C8-A166-894E00D5557A}"/>
              </a:ext>
            </a:extLst>
          </p:cNvPr>
          <p:cNvSpPr/>
          <p:nvPr/>
        </p:nvSpPr>
        <p:spPr>
          <a:xfrm>
            <a:off x="2129288" y="963289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33212D-2172-271E-3579-AEA0189F637B}"/>
              </a:ext>
            </a:extLst>
          </p:cNvPr>
          <p:cNvSpPr/>
          <p:nvPr/>
        </p:nvSpPr>
        <p:spPr>
          <a:xfrm>
            <a:off x="1999113" y="5658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C68EF7-E253-DD92-7549-D6A389C87F45}"/>
              </a:ext>
            </a:extLst>
          </p:cNvPr>
          <p:cNvSpPr/>
          <p:nvPr/>
        </p:nvSpPr>
        <p:spPr>
          <a:xfrm>
            <a:off x="1404813" y="25039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/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AAA125-BC6C-9182-A0CD-699E1C5C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7" y="892699"/>
                <a:ext cx="190505" cy="276999"/>
              </a:xfrm>
              <a:prstGeom prst="rect">
                <a:avLst/>
              </a:prstGeom>
              <a:blipFill>
                <a:blip r:embed="rId3"/>
                <a:stretch>
                  <a:fillRect l="-35484" r="-354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/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17AAC0-6814-0B52-4DF9-39CF3CF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945" y="875391"/>
                <a:ext cx="190505" cy="276999"/>
              </a:xfrm>
              <a:prstGeom prst="rect">
                <a:avLst/>
              </a:prstGeom>
              <a:blipFill>
                <a:blip r:embed="rId4"/>
                <a:stretch>
                  <a:fillRect l="-35484" r="-322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/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9C5C7-7D7E-3E25-DA99-78B3B5690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6" y="0"/>
                <a:ext cx="190505" cy="276999"/>
              </a:xfrm>
              <a:prstGeom prst="rect">
                <a:avLst/>
              </a:prstGeom>
              <a:blipFill>
                <a:blip r:embed="rId5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/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E742A3-E6B6-E109-E551-B5A268FC1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58" y="555725"/>
                <a:ext cx="190505" cy="276999"/>
              </a:xfrm>
              <a:prstGeom prst="rect">
                <a:avLst/>
              </a:prstGeom>
              <a:blipFill>
                <a:blip r:embed="rId6"/>
                <a:stretch>
                  <a:fillRect l="-35484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/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D46F7E-9318-DD18-7ECB-B05D8F3B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28" y="119356"/>
                <a:ext cx="190505" cy="184666"/>
              </a:xfrm>
              <a:prstGeom prst="rect">
                <a:avLst/>
              </a:prstGeom>
              <a:blipFill>
                <a:blip r:embed="rId7"/>
                <a:stretch>
                  <a:fillRect l="-2187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0ACC3DF-16A5-EB7B-3E93-1DD61C516E5A}"/>
              </a:ext>
            </a:extLst>
          </p:cNvPr>
          <p:cNvSpPr/>
          <p:nvPr/>
        </p:nvSpPr>
        <p:spPr>
          <a:xfrm>
            <a:off x="1413843" y="955273"/>
            <a:ext cx="64338" cy="60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86F220-F292-1104-AA30-79D4C13489F2}"/>
              </a:ext>
            </a:extLst>
          </p:cNvPr>
          <p:cNvCxnSpPr>
            <a:cxnSpLocks/>
          </p:cNvCxnSpPr>
          <p:nvPr/>
        </p:nvCxnSpPr>
        <p:spPr>
          <a:xfrm flipH="1">
            <a:off x="1439913" y="985555"/>
            <a:ext cx="346292" cy="0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/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0BEA11-E5F1-4B25-FB9D-F4CAA29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64" y="791510"/>
                <a:ext cx="190505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5A1C5C-FE23-5AD6-3835-3FD8B4FC994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436982" y="310958"/>
            <a:ext cx="5863" cy="6706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/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C647B-583F-4925-2539-3140962E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75" y="1226261"/>
                <a:ext cx="190505" cy="172035"/>
              </a:xfrm>
              <a:prstGeom prst="rect">
                <a:avLst/>
              </a:prstGeom>
              <a:blipFill>
                <a:blip r:embed="rId9"/>
                <a:stretch>
                  <a:fillRect l="-15625" r="-437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/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𝑣</m:t>
                      </m:r>
                      <m:rad>
                        <m:radPr>
                          <m:deg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D79D02-D610-6CFC-EA43-05AEDF57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5" y="624836"/>
                <a:ext cx="280402" cy="172035"/>
              </a:xfrm>
              <a:prstGeom prst="rect">
                <a:avLst/>
              </a:prstGeom>
              <a:blipFill>
                <a:blip r:embed="rId10"/>
                <a:stretch>
                  <a:fillRect l="-4348" r="-6522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/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AC0C741-80BE-00EC-4CE7-A81ADBAA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3" y="1514351"/>
                <a:ext cx="190505" cy="184666"/>
              </a:xfrm>
              <a:prstGeom prst="rect">
                <a:avLst/>
              </a:prstGeom>
              <a:blipFill>
                <a:blip r:embed="rId11"/>
                <a:stretch>
                  <a:fillRect l="-16129" r="-967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8E8687E8-2F9B-B41B-29E6-B976DD813FBC}"/>
              </a:ext>
            </a:extLst>
          </p:cNvPr>
          <p:cNvSpPr/>
          <p:nvPr/>
        </p:nvSpPr>
        <p:spPr>
          <a:xfrm>
            <a:off x="1438081" y="290430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7E861C2-E8F2-BA0D-222E-C009C6EE1679}"/>
              </a:ext>
            </a:extLst>
          </p:cNvPr>
          <p:cNvCxnSpPr>
            <a:cxnSpLocks/>
          </p:cNvCxnSpPr>
          <p:nvPr/>
        </p:nvCxnSpPr>
        <p:spPr>
          <a:xfrm flipV="1">
            <a:off x="3999373" y="4446198"/>
            <a:ext cx="3534902" cy="6749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1004DECB-C4D1-20AE-E508-36A84E39D9C8}"/>
              </a:ext>
            </a:extLst>
          </p:cNvPr>
          <p:cNvSpPr/>
          <p:nvPr/>
        </p:nvSpPr>
        <p:spPr>
          <a:xfrm rot="19234076">
            <a:off x="4158901" y="3684085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D2F346-AD6F-C011-8C60-436A4464717F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/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974BCC-52DA-0B29-7756-F8F2885B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58" y="3697575"/>
                <a:ext cx="190505" cy="246221"/>
              </a:xfrm>
              <a:prstGeom prst="rect">
                <a:avLst/>
              </a:prstGeom>
              <a:blipFill>
                <a:blip r:embed="rId12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9D10492D-B141-11A6-4289-5E8BFEB06A5F}"/>
              </a:ext>
            </a:extLst>
          </p:cNvPr>
          <p:cNvSpPr/>
          <p:nvPr/>
        </p:nvSpPr>
        <p:spPr>
          <a:xfrm rot="800808">
            <a:off x="4335956" y="4337222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/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02CCCC7-585E-AD6E-809D-00597282C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541" y="4169199"/>
                <a:ext cx="191334" cy="276999"/>
              </a:xfrm>
              <a:prstGeom prst="rect">
                <a:avLst/>
              </a:prstGeom>
              <a:blipFill>
                <a:blip r:embed="rId1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3F4BC2-5EBE-4D69-E038-0E6432C5E021}"/>
              </a:ext>
            </a:extLst>
          </p:cNvPr>
          <p:cNvCxnSpPr>
            <a:cxnSpLocks/>
          </p:cNvCxnSpPr>
          <p:nvPr/>
        </p:nvCxnSpPr>
        <p:spPr>
          <a:xfrm flipV="1">
            <a:off x="4360911" y="3834464"/>
            <a:ext cx="2119264" cy="66947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/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06B244-354B-1688-F7C1-0B51A0FF2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34" y="3892958"/>
                <a:ext cx="411347" cy="347146"/>
              </a:xfrm>
              <a:prstGeom prst="rect">
                <a:avLst/>
              </a:prstGeom>
              <a:blipFill>
                <a:blip r:embed="rId14"/>
                <a:stretch>
                  <a:fillRect t="-38596" r="-7014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F874F-B9BD-19DE-576D-8759854FC27F}"/>
              </a:ext>
            </a:extLst>
          </p:cNvPr>
          <p:cNvCxnSpPr>
            <a:cxnSpLocks/>
          </p:cNvCxnSpPr>
          <p:nvPr/>
        </p:nvCxnSpPr>
        <p:spPr>
          <a:xfrm flipH="1" flipV="1">
            <a:off x="4141848" y="2874433"/>
            <a:ext cx="23240" cy="1752252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/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A3ECE3-BA7A-4850-1BD2-97628CF75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50" y="4444379"/>
                <a:ext cx="41134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/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9AA5DD-C11B-EB02-BA34-282CD8E5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99" y="2851595"/>
                <a:ext cx="411347" cy="307777"/>
              </a:xfrm>
              <a:prstGeom prst="rect">
                <a:avLst/>
              </a:prstGeom>
              <a:blipFill>
                <a:blip r:embed="rId16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5D727F-9DAB-0108-EEAB-B8866DCB7BD5}"/>
              </a:ext>
            </a:extLst>
          </p:cNvPr>
          <p:cNvCxnSpPr>
            <a:cxnSpLocks/>
          </p:cNvCxnSpPr>
          <p:nvPr/>
        </p:nvCxnSpPr>
        <p:spPr>
          <a:xfrm flipV="1">
            <a:off x="8481482" y="838728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CD2067-DAA5-98BC-3166-4F13A90EFD92}"/>
              </a:ext>
            </a:extLst>
          </p:cNvPr>
          <p:cNvCxnSpPr>
            <a:cxnSpLocks/>
          </p:cNvCxnSpPr>
          <p:nvPr/>
        </p:nvCxnSpPr>
        <p:spPr>
          <a:xfrm flipV="1">
            <a:off x="8481482" y="1201880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76AB66-B7D0-3ADB-DD7E-B3F420AB9D02}"/>
              </a:ext>
            </a:extLst>
          </p:cNvPr>
          <p:cNvCxnSpPr>
            <a:cxnSpLocks/>
          </p:cNvCxnSpPr>
          <p:nvPr/>
        </p:nvCxnSpPr>
        <p:spPr>
          <a:xfrm>
            <a:off x="9555286" y="593415"/>
            <a:ext cx="0" cy="25214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09BAC6-BFE2-0D5D-791E-495FC3F977D6}"/>
              </a:ext>
            </a:extLst>
          </p:cNvPr>
          <p:cNvCxnSpPr>
            <a:cxnSpLocks/>
          </p:cNvCxnSpPr>
          <p:nvPr/>
        </p:nvCxnSpPr>
        <p:spPr>
          <a:xfrm flipV="1">
            <a:off x="8481482" y="1576127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DA302FA-F069-8629-D6B1-607DE1212F68}"/>
              </a:ext>
            </a:extLst>
          </p:cNvPr>
          <p:cNvCxnSpPr>
            <a:cxnSpLocks/>
          </p:cNvCxnSpPr>
          <p:nvPr/>
        </p:nvCxnSpPr>
        <p:spPr>
          <a:xfrm flipV="1">
            <a:off x="8481482" y="1931293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A431E3-D24B-BAF7-C64B-C8AB636FF406}"/>
              </a:ext>
            </a:extLst>
          </p:cNvPr>
          <p:cNvCxnSpPr>
            <a:cxnSpLocks/>
          </p:cNvCxnSpPr>
          <p:nvPr/>
        </p:nvCxnSpPr>
        <p:spPr>
          <a:xfrm>
            <a:off x="8481482" y="2313527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D7F199-3820-B469-9614-CC87E7C5BE7A}"/>
              </a:ext>
            </a:extLst>
          </p:cNvPr>
          <p:cNvCxnSpPr>
            <a:cxnSpLocks/>
          </p:cNvCxnSpPr>
          <p:nvPr/>
        </p:nvCxnSpPr>
        <p:spPr>
          <a:xfrm>
            <a:off x="9550055" y="86029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6A4196-3F76-EFC9-75DD-F1DE2E8C94A7}"/>
              </a:ext>
            </a:extLst>
          </p:cNvPr>
          <p:cNvCxnSpPr>
            <a:cxnSpLocks/>
          </p:cNvCxnSpPr>
          <p:nvPr/>
        </p:nvCxnSpPr>
        <p:spPr>
          <a:xfrm>
            <a:off x="9555347" y="1255219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BACCDE-5967-87F0-15E2-4515F668A6BC}"/>
              </a:ext>
            </a:extLst>
          </p:cNvPr>
          <p:cNvCxnSpPr>
            <a:cxnSpLocks/>
          </p:cNvCxnSpPr>
          <p:nvPr/>
        </p:nvCxnSpPr>
        <p:spPr>
          <a:xfrm>
            <a:off x="9559580" y="1596803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07A8FA6-0747-8360-70EA-C52C021BBB0E}"/>
              </a:ext>
            </a:extLst>
          </p:cNvPr>
          <p:cNvCxnSpPr>
            <a:cxnSpLocks/>
          </p:cNvCxnSpPr>
          <p:nvPr/>
        </p:nvCxnSpPr>
        <p:spPr>
          <a:xfrm>
            <a:off x="9556405" y="197862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4E6965-2F5F-1379-F519-5782C2DB257C}"/>
              </a:ext>
            </a:extLst>
          </p:cNvPr>
          <p:cNvCxnSpPr>
            <a:cxnSpLocks/>
          </p:cNvCxnSpPr>
          <p:nvPr/>
        </p:nvCxnSpPr>
        <p:spPr>
          <a:xfrm>
            <a:off x="9553230" y="232020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AC1A13-7F4F-9918-EABF-437DF09D664E}"/>
              </a:ext>
            </a:extLst>
          </p:cNvPr>
          <p:cNvCxnSpPr>
            <a:cxnSpLocks/>
          </p:cNvCxnSpPr>
          <p:nvPr/>
        </p:nvCxnSpPr>
        <p:spPr>
          <a:xfrm>
            <a:off x="8478261" y="2299994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757C39-FDB5-A16A-7F63-613983B8C063}"/>
              </a:ext>
            </a:extLst>
          </p:cNvPr>
          <p:cNvCxnSpPr>
            <a:cxnSpLocks/>
          </p:cNvCxnSpPr>
          <p:nvPr/>
        </p:nvCxnSpPr>
        <p:spPr>
          <a:xfrm>
            <a:off x="9559580" y="262428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796A7D-DD66-78A5-85C0-25DCCF1BE004}"/>
              </a:ext>
            </a:extLst>
          </p:cNvPr>
          <p:cNvCxnSpPr>
            <a:cxnSpLocks/>
          </p:cNvCxnSpPr>
          <p:nvPr/>
        </p:nvCxnSpPr>
        <p:spPr>
          <a:xfrm>
            <a:off x="8473967" y="2286460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1BDE6C8-D9A5-DBB2-AE36-0AEA2DC3F605}"/>
              </a:ext>
            </a:extLst>
          </p:cNvPr>
          <p:cNvSpPr/>
          <p:nvPr/>
        </p:nvSpPr>
        <p:spPr>
          <a:xfrm>
            <a:off x="8427473" y="2220310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/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A4BDB93-7097-0D74-4519-9385D95B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52" y="1234543"/>
                <a:ext cx="3845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5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F880B28-40FD-73F6-8A45-F28E198151EC}"/>
              </a:ext>
            </a:extLst>
          </p:cNvPr>
          <p:cNvSpPr/>
          <p:nvPr/>
        </p:nvSpPr>
        <p:spPr>
          <a:xfrm>
            <a:off x="2463794" y="969101"/>
            <a:ext cx="2448489" cy="3344997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489" h="3344997">
                <a:moveTo>
                  <a:pt x="872073" y="901753"/>
                </a:moveTo>
                <a:cubicBezTo>
                  <a:pt x="783173" y="1107070"/>
                  <a:pt x="856550" y="941970"/>
                  <a:pt x="711206" y="1231953"/>
                </a:cubicBezTo>
                <a:cubicBezTo>
                  <a:pt x="565862" y="1521936"/>
                  <a:pt x="2123" y="2379186"/>
                  <a:pt x="6" y="2641653"/>
                </a:cubicBezTo>
                <a:cubicBezTo>
                  <a:pt x="-2111" y="2904120"/>
                  <a:pt x="546106" y="2690336"/>
                  <a:pt x="698506" y="2806753"/>
                </a:cubicBezTo>
                <a:cubicBezTo>
                  <a:pt x="850906" y="2923170"/>
                  <a:pt x="749306" y="3299936"/>
                  <a:pt x="914406" y="3340153"/>
                </a:cubicBezTo>
                <a:cubicBezTo>
                  <a:pt x="1079506" y="3380370"/>
                  <a:pt x="1435106" y="3160236"/>
                  <a:pt x="1689106" y="3048053"/>
                </a:cubicBezTo>
                <a:cubicBezTo>
                  <a:pt x="1943106" y="2935870"/>
                  <a:pt x="2364323" y="2874486"/>
                  <a:pt x="2438406" y="2667053"/>
                </a:cubicBezTo>
                <a:cubicBezTo>
                  <a:pt x="2512489" y="2459620"/>
                  <a:pt x="2154773" y="2104020"/>
                  <a:pt x="2133606" y="1803453"/>
                </a:cubicBezTo>
                <a:cubicBezTo>
                  <a:pt x="2112439" y="1502886"/>
                  <a:pt x="2459573" y="1164220"/>
                  <a:pt x="2311406" y="863653"/>
                </a:cubicBezTo>
                <a:cubicBezTo>
                  <a:pt x="2163239" y="563086"/>
                  <a:pt x="1484495" y="-6297"/>
                  <a:pt x="1244606" y="53"/>
                </a:cubicBezTo>
                <a:cubicBezTo>
                  <a:pt x="1004717" y="6403"/>
                  <a:pt x="960973" y="696436"/>
                  <a:pt x="872073" y="90175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0BB14B-7CD3-53A2-9755-DB385FF47AEF}"/>
              </a:ext>
            </a:extLst>
          </p:cNvPr>
          <p:cNvSpPr/>
          <p:nvPr/>
        </p:nvSpPr>
        <p:spPr>
          <a:xfrm>
            <a:off x="3758153" y="269971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92CF3-CEDA-C5FE-F2D6-3ABF138E560F}"/>
              </a:ext>
            </a:extLst>
          </p:cNvPr>
          <p:cNvCxnSpPr>
            <a:cxnSpLocks/>
          </p:cNvCxnSpPr>
          <p:nvPr/>
        </p:nvCxnSpPr>
        <p:spPr>
          <a:xfrm flipV="1">
            <a:off x="4206743" y="1767414"/>
            <a:ext cx="1579157" cy="49885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/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F42B23-9211-012F-96C0-F49494EB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4" y="1921107"/>
                <a:ext cx="411347" cy="345159"/>
              </a:xfrm>
              <a:prstGeom prst="rect">
                <a:avLst/>
              </a:prstGeom>
              <a:blipFill>
                <a:blip r:embed="rId2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B4741F-5ABB-B7EB-23BA-466177D258E0}"/>
              </a:ext>
            </a:extLst>
          </p:cNvPr>
          <p:cNvCxnSpPr>
            <a:cxnSpLocks/>
          </p:cNvCxnSpPr>
          <p:nvPr/>
        </p:nvCxnSpPr>
        <p:spPr>
          <a:xfrm flipH="1" flipV="1">
            <a:off x="2345267" y="1767414"/>
            <a:ext cx="1041400" cy="5609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/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724B4-38A3-79F6-AAE5-7685D107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94" y="1506241"/>
                <a:ext cx="411347" cy="345159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DD88A-A5A9-96B0-AEBF-F8CD1BFC84CC}"/>
              </a:ext>
            </a:extLst>
          </p:cNvPr>
          <p:cNvCxnSpPr>
            <a:cxnSpLocks/>
          </p:cNvCxnSpPr>
          <p:nvPr/>
        </p:nvCxnSpPr>
        <p:spPr>
          <a:xfrm flipH="1">
            <a:off x="1673047" y="3519455"/>
            <a:ext cx="1380097" cy="619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DB05A-275C-4113-07B6-6D9F030F60E6}"/>
              </a:ext>
            </a:extLst>
          </p:cNvPr>
          <p:cNvCxnSpPr>
            <a:cxnSpLocks/>
          </p:cNvCxnSpPr>
          <p:nvPr/>
        </p:nvCxnSpPr>
        <p:spPr>
          <a:xfrm flipH="1">
            <a:off x="3539067" y="3873255"/>
            <a:ext cx="94473" cy="9527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A39B6D-CDD5-54FC-68FC-E1CBF12A40F8}"/>
              </a:ext>
            </a:extLst>
          </p:cNvPr>
          <p:cNvCxnSpPr>
            <a:cxnSpLocks/>
          </p:cNvCxnSpPr>
          <p:nvPr/>
        </p:nvCxnSpPr>
        <p:spPr>
          <a:xfrm>
            <a:off x="4476561" y="3429000"/>
            <a:ext cx="715897" cy="69679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/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630DD6-7A91-6C43-95E9-B784B923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83" y="3753727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/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D55A8C-3AFF-E849-294D-3CBE76F1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03" y="4532930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/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B12D8E-A044-DE0E-1A06-E7C10441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4" y="3646386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7049-881C-A88F-8137-D5BEB663B824}"/>
              </a:ext>
            </a:extLst>
          </p:cNvPr>
          <p:cNvCxnSpPr>
            <a:cxnSpLocks/>
          </p:cNvCxnSpPr>
          <p:nvPr/>
        </p:nvCxnSpPr>
        <p:spPr>
          <a:xfrm flipV="1">
            <a:off x="7279719" y="1851400"/>
            <a:ext cx="441881" cy="57369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B274A-521E-FB04-EA8A-B94AB13B70C0}"/>
              </a:ext>
            </a:extLst>
          </p:cNvPr>
          <p:cNvCxnSpPr>
            <a:cxnSpLocks/>
          </p:cNvCxnSpPr>
          <p:nvPr/>
        </p:nvCxnSpPr>
        <p:spPr>
          <a:xfrm>
            <a:off x="7709260" y="1858700"/>
            <a:ext cx="1256940" cy="19234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53A59D-93D4-D55F-D78A-C44D54A4EFA3}"/>
              </a:ext>
            </a:extLst>
          </p:cNvPr>
          <p:cNvCxnSpPr>
            <a:cxnSpLocks/>
          </p:cNvCxnSpPr>
          <p:nvPr/>
        </p:nvCxnSpPr>
        <p:spPr>
          <a:xfrm>
            <a:off x="8966200" y="2047873"/>
            <a:ext cx="3683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3881E2-FE3D-25F5-5E50-C7093FD292B8}"/>
              </a:ext>
            </a:extLst>
          </p:cNvPr>
          <p:cNvCxnSpPr>
            <a:cxnSpLocks/>
          </p:cNvCxnSpPr>
          <p:nvPr/>
        </p:nvCxnSpPr>
        <p:spPr>
          <a:xfrm flipH="1">
            <a:off x="8686800" y="2765010"/>
            <a:ext cx="647700" cy="75444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157FFA-2FB2-337E-8D4A-31B42352243A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3193436"/>
            <a:ext cx="1168400" cy="32601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571E7E-9A6B-09B9-44B9-08FEEF67D215}"/>
              </a:ext>
            </a:extLst>
          </p:cNvPr>
          <p:cNvCxnSpPr>
            <a:cxnSpLocks/>
          </p:cNvCxnSpPr>
          <p:nvPr/>
        </p:nvCxnSpPr>
        <p:spPr>
          <a:xfrm>
            <a:off x="7279719" y="2403746"/>
            <a:ext cx="220940" cy="789690"/>
          </a:xfrm>
          <a:prstGeom prst="straightConnector1">
            <a:avLst/>
          </a:prstGeom>
          <a:ln w="34925">
            <a:solidFill>
              <a:srgbClr val="00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/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D0BE73-D8EA-7333-F4F5-13F4B793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67" y="1702714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/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F4D66C-3958-4D27-D905-C1F27D4D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30" y="1641507"/>
                <a:ext cx="411347" cy="345159"/>
              </a:xfrm>
              <a:prstGeom prst="rect">
                <a:avLst/>
              </a:prstGeom>
              <a:blipFill>
                <a:blip r:embed="rId8"/>
                <a:stretch>
                  <a:fillRect l="-149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/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2FC99C-3BB7-AC19-507C-48DF8DAD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19" y="2328333"/>
                <a:ext cx="411347" cy="345159"/>
              </a:xfrm>
              <a:prstGeom prst="rect">
                <a:avLst/>
              </a:prstGeom>
              <a:blipFill>
                <a:blip r:embed="rId9"/>
                <a:stretch>
                  <a:fillRect l="-149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/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900D54-F6A3-9604-2574-18E29418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82" y="3234266"/>
                <a:ext cx="411347" cy="345159"/>
              </a:xfrm>
              <a:prstGeom prst="rect">
                <a:avLst/>
              </a:prstGeom>
              <a:blipFill>
                <a:blip r:embed="rId10"/>
                <a:stretch>
                  <a:fillRect l="-14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/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D5FC40-B40A-783B-571B-70D06C260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633" y="3339333"/>
                <a:ext cx="411347" cy="345159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/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60D7FC-B1B4-C9BA-AE61-EF60FB88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74" y="2884629"/>
                <a:ext cx="411347" cy="345159"/>
              </a:xfrm>
              <a:prstGeom prst="rect">
                <a:avLst/>
              </a:prstGeom>
              <a:blipFill>
                <a:blip r:embed="rId12"/>
                <a:stretch>
                  <a:fillRect t="-36842" r="-6865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16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019F9DA5-974C-70BF-23BC-DEE41DCACC5D}"/>
              </a:ext>
            </a:extLst>
          </p:cNvPr>
          <p:cNvSpPr/>
          <p:nvPr/>
        </p:nvSpPr>
        <p:spPr>
          <a:xfrm rot="5400000">
            <a:off x="2720370" y="432770"/>
            <a:ext cx="3740149" cy="3740149"/>
          </a:xfrm>
          <a:prstGeom prst="arc">
            <a:avLst>
              <a:gd name="adj1" fmla="val 5423188"/>
              <a:gd name="adj2" fmla="val 16277458"/>
            </a:avLst>
          </a:prstGeom>
          <a:ln w="15875">
            <a:gradFill>
              <a:gsLst>
                <a:gs pos="0">
                  <a:schemeClr val="bg1"/>
                </a:gs>
                <a:gs pos="83000">
                  <a:schemeClr val="tx1"/>
                </a:gs>
                <a:gs pos="99000">
                  <a:schemeClr val="tx1"/>
                </a:gs>
              </a:gsLst>
              <a:lin ang="10800000" scaled="0"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2D9158-BDBC-EE4E-7D6A-7B9248F8EB6C}"/>
              </a:ext>
            </a:extLst>
          </p:cNvPr>
          <p:cNvCxnSpPr>
            <a:cxnSpLocks/>
          </p:cNvCxnSpPr>
          <p:nvPr/>
        </p:nvCxnSpPr>
        <p:spPr>
          <a:xfrm>
            <a:off x="4590444" y="432770"/>
            <a:ext cx="108786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/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8FFFC5-FB0F-4468-B541-28488D42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633" y="124992"/>
                <a:ext cx="411347" cy="307777"/>
              </a:xfrm>
              <a:prstGeom prst="rect">
                <a:avLst/>
              </a:prstGeom>
              <a:blipFill>
                <a:blip r:embed="rId2"/>
                <a:stretch>
                  <a:fillRect t="-40000" r="-686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73897DC-CAA3-E77D-F651-170044E7EA38}"/>
              </a:ext>
            </a:extLst>
          </p:cNvPr>
          <p:cNvSpPr/>
          <p:nvPr/>
        </p:nvSpPr>
        <p:spPr>
          <a:xfrm>
            <a:off x="4535945" y="2200239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BB644-92FF-DE3C-168F-CABAE4AB895E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4590443" y="432769"/>
            <a:ext cx="1" cy="1870075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91438-01C2-A234-CCF0-FBDD45AFD08A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3647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C091B-BDA8-241A-EAF3-CEC3EC442959}"/>
              </a:ext>
            </a:extLst>
          </p:cNvPr>
          <p:cNvCxnSpPr>
            <a:cxnSpLocks/>
          </p:cNvCxnSpPr>
          <p:nvPr/>
        </p:nvCxnSpPr>
        <p:spPr>
          <a:xfrm>
            <a:off x="4590443" y="432769"/>
            <a:ext cx="0" cy="61371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/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E367BF-21B2-B5BF-8B93-B8530FB7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91" y="507442"/>
                <a:ext cx="411347" cy="215444"/>
              </a:xfrm>
              <a:prstGeom prst="rect">
                <a:avLst/>
              </a:prstGeom>
              <a:blipFill>
                <a:blip r:embed="rId3"/>
                <a:stretch>
                  <a:fillRect t="-36111" r="-522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/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6ECFD6-D29A-7588-B044-06B3890CF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95" y="653709"/>
                <a:ext cx="411347" cy="3451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A41C3C-9DF5-7C21-2CCA-2D0DF11DC35A}"/>
              </a:ext>
            </a:extLst>
          </p:cNvPr>
          <p:cNvCxnSpPr>
            <a:cxnSpLocks/>
          </p:cNvCxnSpPr>
          <p:nvPr/>
        </p:nvCxnSpPr>
        <p:spPr>
          <a:xfrm flipH="1">
            <a:off x="3841208" y="293941"/>
            <a:ext cx="601991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/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3A8BD2-F06B-EC0A-8694-4A4A4F8A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56" y="-51219"/>
                <a:ext cx="411347" cy="34515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3E2ED4-2227-60CA-4C58-DFDE8CB3083E}"/>
              </a:ext>
            </a:extLst>
          </p:cNvPr>
          <p:cNvCxnSpPr>
            <a:cxnSpLocks/>
          </p:cNvCxnSpPr>
          <p:nvPr/>
        </p:nvCxnSpPr>
        <p:spPr>
          <a:xfrm>
            <a:off x="3895256" y="-7164"/>
            <a:ext cx="411347" cy="2757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B6929373-35E0-105E-E111-9FD8DEB2B693}"/>
              </a:ext>
            </a:extLst>
          </p:cNvPr>
          <p:cNvSpPr/>
          <p:nvPr/>
        </p:nvSpPr>
        <p:spPr>
          <a:xfrm>
            <a:off x="3093882" y="4327812"/>
            <a:ext cx="1496561" cy="520096"/>
          </a:xfrm>
          <a:custGeom>
            <a:avLst/>
            <a:gdLst>
              <a:gd name="connsiteX0" fmla="*/ 240766 w 1496561"/>
              <a:gd name="connsiteY0" fmla="*/ 0 h 520096"/>
              <a:gd name="connsiteX1" fmla="*/ 768581 w 1496561"/>
              <a:gd name="connsiteY1" fmla="*/ 0 h 520096"/>
              <a:gd name="connsiteX2" fmla="*/ 1255794 w 1496561"/>
              <a:gd name="connsiteY2" fmla="*/ 0 h 520096"/>
              <a:gd name="connsiteX3" fmla="*/ 1496560 w 1496561"/>
              <a:gd name="connsiteY3" fmla="*/ 260048 h 520096"/>
              <a:gd name="connsiteX4" fmla="*/ 1255794 w 1496561"/>
              <a:gd name="connsiteY4" fmla="*/ 520096 h 520096"/>
              <a:gd name="connsiteX5" fmla="*/ 768581 w 1496561"/>
              <a:gd name="connsiteY5" fmla="*/ 520096 h 520096"/>
              <a:gd name="connsiteX6" fmla="*/ 240766 w 1496561"/>
              <a:gd name="connsiteY6" fmla="*/ 520096 h 520096"/>
              <a:gd name="connsiteX7" fmla="*/ 0 w 1496561"/>
              <a:gd name="connsiteY7" fmla="*/ 260048 h 520096"/>
              <a:gd name="connsiteX8" fmla="*/ 240766 w 149656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561" h="520096" fill="none" extrusionOk="0">
                <a:moveTo>
                  <a:pt x="240766" y="0"/>
                </a:moveTo>
                <a:cubicBezTo>
                  <a:pt x="350122" y="-35030"/>
                  <a:pt x="620153" y="55079"/>
                  <a:pt x="768581" y="0"/>
                </a:cubicBezTo>
                <a:cubicBezTo>
                  <a:pt x="917009" y="-55079"/>
                  <a:pt x="1051038" y="20154"/>
                  <a:pt x="1255794" y="0"/>
                </a:cubicBezTo>
                <a:cubicBezTo>
                  <a:pt x="1402446" y="21092"/>
                  <a:pt x="1499265" y="119733"/>
                  <a:pt x="1496560" y="260048"/>
                </a:cubicBezTo>
                <a:cubicBezTo>
                  <a:pt x="1508831" y="392932"/>
                  <a:pt x="1396107" y="485507"/>
                  <a:pt x="1255794" y="520096"/>
                </a:cubicBezTo>
                <a:cubicBezTo>
                  <a:pt x="1144451" y="542490"/>
                  <a:pt x="998010" y="482473"/>
                  <a:pt x="768581" y="520096"/>
                </a:cubicBezTo>
                <a:cubicBezTo>
                  <a:pt x="539152" y="557719"/>
                  <a:pt x="399989" y="519507"/>
                  <a:pt x="240766" y="520096"/>
                </a:cubicBezTo>
                <a:cubicBezTo>
                  <a:pt x="110876" y="478588"/>
                  <a:pt x="-14040" y="411874"/>
                  <a:pt x="0" y="260048"/>
                </a:cubicBezTo>
                <a:cubicBezTo>
                  <a:pt x="-15929" y="144901"/>
                  <a:pt x="117431" y="7151"/>
                  <a:pt x="240766" y="0"/>
                </a:cubicBezTo>
                <a:close/>
              </a:path>
              <a:path w="1496561" h="520096" stroke="0" extrusionOk="0">
                <a:moveTo>
                  <a:pt x="240766" y="0"/>
                </a:moveTo>
                <a:cubicBezTo>
                  <a:pt x="393191" y="-32720"/>
                  <a:pt x="501631" y="27634"/>
                  <a:pt x="738130" y="0"/>
                </a:cubicBezTo>
                <a:cubicBezTo>
                  <a:pt x="974629" y="-27634"/>
                  <a:pt x="1123383" y="44299"/>
                  <a:pt x="1255794" y="0"/>
                </a:cubicBezTo>
                <a:cubicBezTo>
                  <a:pt x="1361699" y="26420"/>
                  <a:pt x="1492402" y="139403"/>
                  <a:pt x="1496560" y="260048"/>
                </a:cubicBezTo>
                <a:cubicBezTo>
                  <a:pt x="1483844" y="396719"/>
                  <a:pt x="1395536" y="523337"/>
                  <a:pt x="1255794" y="520096"/>
                </a:cubicBezTo>
                <a:cubicBezTo>
                  <a:pt x="1066964" y="526205"/>
                  <a:pt x="993779" y="479290"/>
                  <a:pt x="768581" y="520096"/>
                </a:cubicBezTo>
                <a:cubicBezTo>
                  <a:pt x="543383" y="560902"/>
                  <a:pt x="473243" y="519058"/>
                  <a:pt x="240766" y="520096"/>
                </a:cubicBezTo>
                <a:cubicBezTo>
                  <a:pt x="107259" y="514873"/>
                  <a:pt x="-16635" y="426793"/>
                  <a:pt x="0" y="260048"/>
                </a:cubicBezTo>
                <a:cubicBezTo>
                  <a:pt x="33664" y="135265"/>
                  <a:pt x="131238" y="5634"/>
                  <a:pt x="2407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AB1B019B-ACF2-D454-CCD0-F23048CE57E2}"/>
              </a:ext>
            </a:extLst>
          </p:cNvPr>
          <p:cNvSpPr/>
          <p:nvPr/>
        </p:nvSpPr>
        <p:spPr>
          <a:xfrm>
            <a:off x="6460519" y="4327812"/>
            <a:ext cx="1558021" cy="520096"/>
          </a:xfrm>
          <a:custGeom>
            <a:avLst/>
            <a:gdLst>
              <a:gd name="connsiteX0" fmla="*/ 250653 w 1558021"/>
              <a:gd name="connsiteY0" fmla="*/ 0 h 520096"/>
              <a:gd name="connsiteX1" fmla="*/ 789577 w 1558021"/>
              <a:gd name="connsiteY1" fmla="*/ 0 h 520096"/>
              <a:gd name="connsiteX2" fmla="*/ 1307367 w 1558021"/>
              <a:gd name="connsiteY2" fmla="*/ 0 h 520096"/>
              <a:gd name="connsiteX3" fmla="*/ 1558021 w 1558021"/>
              <a:gd name="connsiteY3" fmla="*/ 260048 h 520096"/>
              <a:gd name="connsiteX4" fmla="*/ 1307367 w 1558021"/>
              <a:gd name="connsiteY4" fmla="*/ 520096 h 520096"/>
              <a:gd name="connsiteX5" fmla="*/ 779010 w 1558021"/>
              <a:gd name="connsiteY5" fmla="*/ 520096 h 520096"/>
              <a:gd name="connsiteX6" fmla="*/ 250653 w 1558021"/>
              <a:gd name="connsiteY6" fmla="*/ 520096 h 520096"/>
              <a:gd name="connsiteX7" fmla="*/ 0 w 1558021"/>
              <a:gd name="connsiteY7" fmla="*/ 260048 h 520096"/>
              <a:gd name="connsiteX8" fmla="*/ 250653 w 1558021"/>
              <a:gd name="connsiteY8" fmla="*/ 0 h 52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8021" h="520096" fill="none" extrusionOk="0">
                <a:moveTo>
                  <a:pt x="250653" y="0"/>
                </a:moveTo>
                <a:cubicBezTo>
                  <a:pt x="424986" y="-18986"/>
                  <a:pt x="636954" y="35011"/>
                  <a:pt x="789577" y="0"/>
                </a:cubicBezTo>
                <a:cubicBezTo>
                  <a:pt x="942200" y="-35011"/>
                  <a:pt x="1126948" y="1644"/>
                  <a:pt x="1307367" y="0"/>
                </a:cubicBezTo>
                <a:cubicBezTo>
                  <a:pt x="1420244" y="-13657"/>
                  <a:pt x="1566451" y="111674"/>
                  <a:pt x="1558021" y="260048"/>
                </a:cubicBezTo>
                <a:cubicBezTo>
                  <a:pt x="1575673" y="405930"/>
                  <a:pt x="1449164" y="560998"/>
                  <a:pt x="1307367" y="520096"/>
                </a:cubicBezTo>
                <a:cubicBezTo>
                  <a:pt x="1105113" y="566248"/>
                  <a:pt x="972479" y="516129"/>
                  <a:pt x="779010" y="520096"/>
                </a:cubicBezTo>
                <a:cubicBezTo>
                  <a:pt x="585541" y="524063"/>
                  <a:pt x="422211" y="503919"/>
                  <a:pt x="250653" y="520096"/>
                </a:cubicBezTo>
                <a:cubicBezTo>
                  <a:pt x="111834" y="546659"/>
                  <a:pt x="9188" y="413306"/>
                  <a:pt x="0" y="260048"/>
                </a:cubicBezTo>
                <a:cubicBezTo>
                  <a:pt x="-5560" y="121994"/>
                  <a:pt x="134562" y="-6190"/>
                  <a:pt x="250653" y="0"/>
                </a:cubicBezTo>
                <a:close/>
              </a:path>
              <a:path w="1558021" h="520096" stroke="0" extrusionOk="0">
                <a:moveTo>
                  <a:pt x="250653" y="0"/>
                </a:moveTo>
                <a:cubicBezTo>
                  <a:pt x="485612" y="-29184"/>
                  <a:pt x="594264" y="60490"/>
                  <a:pt x="800144" y="0"/>
                </a:cubicBezTo>
                <a:cubicBezTo>
                  <a:pt x="1006024" y="-60490"/>
                  <a:pt x="1152760" y="43691"/>
                  <a:pt x="1307367" y="0"/>
                </a:cubicBezTo>
                <a:cubicBezTo>
                  <a:pt x="1442416" y="9764"/>
                  <a:pt x="1578237" y="130151"/>
                  <a:pt x="1558021" y="260048"/>
                </a:cubicBezTo>
                <a:cubicBezTo>
                  <a:pt x="1556052" y="412487"/>
                  <a:pt x="1430316" y="522675"/>
                  <a:pt x="1307367" y="520096"/>
                </a:cubicBezTo>
                <a:cubicBezTo>
                  <a:pt x="1126184" y="532644"/>
                  <a:pt x="927008" y="503470"/>
                  <a:pt x="800144" y="520096"/>
                </a:cubicBezTo>
                <a:cubicBezTo>
                  <a:pt x="673280" y="536722"/>
                  <a:pt x="512714" y="501400"/>
                  <a:pt x="250653" y="520096"/>
                </a:cubicBezTo>
                <a:cubicBezTo>
                  <a:pt x="126496" y="533469"/>
                  <a:pt x="-9438" y="394057"/>
                  <a:pt x="0" y="260048"/>
                </a:cubicBezTo>
                <a:cubicBezTo>
                  <a:pt x="-26755" y="90128"/>
                  <a:pt x="135996" y="27448"/>
                  <a:pt x="2506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4188587">
                  <a:prstGeom prst="flowChartTermina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355003-85AC-8383-C3C0-800C96CAF512}"/>
              </a:ext>
            </a:extLst>
          </p:cNvPr>
          <p:cNvCxnSpPr>
            <a:cxnSpLocks/>
          </p:cNvCxnSpPr>
          <p:nvPr/>
        </p:nvCxnSpPr>
        <p:spPr>
          <a:xfrm>
            <a:off x="4590442" y="4555155"/>
            <a:ext cx="1870077" cy="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420EFE-3B52-EE67-5315-EAF401F737A4}"/>
              </a:ext>
            </a:extLst>
          </p:cNvPr>
          <p:cNvCxnSpPr>
            <a:cxnSpLocks/>
          </p:cNvCxnSpPr>
          <p:nvPr/>
        </p:nvCxnSpPr>
        <p:spPr>
          <a:xfrm>
            <a:off x="4590444" y="4555155"/>
            <a:ext cx="73085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625BC8-123D-155A-B69A-96627C07493B}"/>
              </a:ext>
            </a:extLst>
          </p:cNvPr>
          <p:cNvCxnSpPr>
            <a:cxnSpLocks/>
          </p:cNvCxnSpPr>
          <p:nvPr/>
        </p:nvCxnSpPr>
        <p:spPr>
          <a:xfrm flipH="1">
            <a:off x="5883980" y="4555155"/>
            <a:ext cx="576621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/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950125-AFD1-8A11-B3DE-F5D9AFD2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3" y="4155232"/>
                <a:ext cx="411347" cy="345159"/>
              </a:xfrm>
              <a:prstGeom prst="rect">
                <a:avLst/>
              </a:prstGeom>
              <a:blipFill>
                <a:blip r:embed="rId6"/>
                <a:stretch>
                  <a:fillRect l="-14925" r="-597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/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8665A6-437D-9AF7-F75E-E6C15D9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172919"/>
                <a:ext cx="411347" cy="345159"/>
              </a:xfrm>
              <a:prstGeom prst="rect">
                <a:avLst/>
              </a:prstGeom>
              <a:blipFill>
                <a:blip r:embed="rId7"/>
                <a:stretch>
                  <a:fillRect l="-14925" r="-74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2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92B175-43B2-A0A3-B18F-68EFC5387E94}"/>
              </a:ext>
            </a:extLst>
          </p:cNvPr>
          <p:cNvSpPr/>
          <p:nvPr/>
        </p:nvSpPr>
        <p:spPr>
          <a:xfrm>
            <a:off x="2056481" y="962058"/>
            <a:ext cx="3168449" cy="3355821"/>
          </a:xfrm>
          <a:custGeom>
            <a:avLst/>
            <a:gdLst>
              <a:gd name="connsiteX0" fmla="*/ 876306 w 2448489"/>
              <a:gd name="connsiteY0" fmla="*/ 1197245 h 3348389"/>
              <a:gd name="connsiteX1" fmla="*/ 711206 w 2448489"/>
              <a:gd name="connsiteY1" fmla="*/ 1235345 h 3348389"/>
              <a:gd name="connsiteX2" fmla="*/ 6 w 2448489"/>
              <a:gd name="connsiteY2" fmla="*/ 2645045 h 3348389"/>
              <a:gd name="connsiteX3" fmla="*/ 698506 w 2448489"/>
              <a:gd name="connsiteY3" fmla="*/ 2810145 h 3348389"/>
              <a:gd name="connsiteX4" fmla="*/ 914406 w 2448489"/>
              <a:gd name="connsiteY4" fmla="*/ 3343545 h 3348389"/>
              <a:gd name="connsiteX5" fmla="*/ 1689106 w 2448489"/>
              <a:gd name="connsiteY5" fmla="*/ 3051445 h 3348389"/>
              <a:gd name="connsiteX6" fmla="*/ 2438406 w 2448489"/>
              <a:gd name="connsiteY6" fmla="*/ 2670445 h 3348389"/>
              <a:gd name="connsiteX7" fmla="*/ 2133606 w 2448489"/>
              <a:gd name="connsiteY7" fmla="*/ 1806845 h 3348389"/>
              <a:gd name="connsiteX8" fmla="*/ 2311406 w 2448489"/>
              <a:gd name="connsiteY8" fmla="*/ 867045 h 3348389"/>
              <a:gd name="connsiteX9" fmla="*/ 1244606 w 2448489"/>
              <a:gd name="connsiteY9" fmla="*/ 3445 h 3348389"/>
              <a:gd name="connsiteX10" fmla="*/ 876306 w 2448489"/>
              <a:gd name="connsiteY10" fmla="*/ 1197245 h 3348389"/>
              <a:gd name="connsiteX0" fmla="*/ 872073 w 2448489"/>
              <a:gd name="connsiteY0" fmla="*/ 901753 h 3344997"/>
              <a:gd name="connsiteX1" fmla="*/ 711206 w 2448489"/>
              <a:gd name="connsiteY1" fmla="*/ 1231953 h 3344997"/>
              <a:gd name="connsiteX2" fmla="*/ 6 w 2448489"/>
              <a:gd name="connsiteY2" fmla="*/ 2641653 h 3344997"/>
              <a:gd name="connsiteX3" fmla="*/ 698506 w 2448489"/>
              <a:gd name="connsiteY3" fmla="*/ 2806753 h 3344997"/>
              <a:gd name="connsiteX4" fmla="*/ 914406 w 2448489"/>
              <a:gd name="connsiteY4" fmla="*/ 3340153 h 3344997"/>
              <a:gd name="connsiteX5" fmla="*/ 1689106 w 2448489"/>
              <a:gd name="connsiteY5" fmla="*/ 3048053 h 3344997"/>
              <a:gd name="connsiteX6" fmla="*/ 2438406 w 2448489"/>
              <a:gd name="connsiteY6" fmla="*/ 2667053 h 3344997"/>
              <a:gd name="connsiteX7" fmla="*/ 2133606 w 2448489"/>
              <a:gd name="connsiteY7" fmla="*/ 1803453 h 3344997"/>
              <a:gd name="connsiteX8" fmla="*/ 2311406 w 2448489"/>
              <a:gd name="connsiteY8" fmla="*/ 863653 h 3344997"/>
              <a:gd name="connsiteX9" fmla="*/ 1244606 w 2448489"/>
              <a:gd name="connsiteY9" fmla="*/ 53 h 3344997"/>
              <a:gd name="connsiteX10" fmla="*/ 872073 w 2448489"/>
              <a:gd name="connsiteY10" fmla="*/ 901753 h 3344997"/>
              <a:gd name="connsiteX0" fmla="*/ 491073 w 2448489"/>
              <a:gd name="connsiteY0" fmla="*/ 332542 h 3368453"/>
              <a:gd name="connsiteX1" fmla="*/ 711206 w 2448489"/>
              <a:gd name="connsiteY1" fmla="*/ 1255409 h 3368453"/>
              <a:gd name="connsiteX2" fmla="*/ 6 w 2448489"/>
              <a:gd name="connsiteY2" fmla="*/ 2665109 h 3368453"/>
              <a:gd name="connsiteX3" fmla="*/ 698506 w 2448489"/>
              <a:gd name="connsiteY3" fmla="*/ 2830209 h 3368453"/>
              <a:gd name="connsiteX4" fmla="*/ 914406 w 2448489"/>
              <a:gd name="connsiteY4" fmla="*/ 3363609 h 3368453"/>
              <a:gd name="connsiteX5" fmla="*/ 1689106 w 2448489"/>
              <a:gd name="connsiteY5" fmla="*/ 3071509 h 3368453"/>
              <a:gd name="connsiteX6" fmla="*/ 2438406 w 2448489"/>
              <a:gd name="connsiteY6" fmla="*/ 2690509 h 3368453"/>
              <a:gd name="connsiteX7" fmla="*/ 2133606 w 2448489"/>
              <a:gd name="connsiteY7" fmla="*/ 1826909 h 3368453"/>
              <a:gd name="connsiteX8" fmla="*/ 2311406 w 2448489"/>
              <a:gd name="connsiteY8" fmla="*/ 887109 h 3368453"/>
              <a:gd name="connsiteX9" fmla="*/ 1244606 w 2448489"/>
              <a:gd name="connsiteY9" fmla="*/ 23509 h 3368453"/>
              <a:gd name="connsiteX10" fmla="*/ 491073 w 2448489"/>
              <a:gd name="connsiteY10" fmla="*/ 332542 h 3368453"/>
              <a:gd name="connsiteX0" fmla="*/ 703826 w 2661242"/>
              <a:gd name="connsiteY0" fmla="*/ 332976 h 3368887"/>
              <a:gd name="connsiteX1" fmla="*/ 26492 w 2661242"/>
              <a:gd name="connsiteY1" fmla="*/ 1289709 h 3368887"/>
              <a:gd name="connsiteX2" fmla="*/ 212759 w 2661242"/>
              <a:gd name="connsiteY2" fmla="*/ 2665543 h 3368887"/>
              <a:gd name="connsiteX3" fmla="*/ 911259 w 2661242"/>
              <a:gd name="connsiteY3" fmla="*/ 2830643 h 3368887"/>
              <a:gd name="connsiteX4" fmla="*/ 1127159 w 2661242"/>
              <a:gd name="connsiteY4" fmla="*/ 3364043 h 3368887"/>
              <a:gd name="connsiteX5" fmla="*/ 1901859 w 2661242"/>
              <a:gd name="connsiteY5" fmla="*/ 3071943 h 3368887"/>
              <a:gd name="connsiteX6" fmla="*/ 2651159 w 2661242"/>
              <a:gd name="connsiteY6" fmla="*/ 2690943 h 3368887"/>
              <a:gd name="connsiteX7" fmla="*/ 2346359 w 2661242"/>
              <a:gd name="connsiteY7" fmla="*/ 1827343 h 3368887"/>
              <a:gd name="connsiteX8" fmla="*/ 2524159 w 2661242"/>
              <a:gd name="connsiteY8" fmla="*/ 887543 h 3368887"/>
              <a:gd name="connsiteX9" fmla="*/ 1457359 w 2661242"/>
              <a:gd name="connsiteY9" fmla="*/ 23943 h 3368887"/>
              <a:gd name="connsiteX10" fmla="*/ 703826 w 2661242"/>
              <a:gd name="connsiteY10" fmla="*/ 332976 h 3368887"/>
              <a:gd name="connsiteX0" fmla="*/ 584816 w 2542232"/>
              <a:gd name="connsiteY0" fmla="*/ 334124 h 3370035"/>
              <a:gd name="connsiteX1" fmla="*/ 59882 w 2542232"/>
              <a:gd name="connsiteY1" fmla="*/ 1375524 h 3370035"/>
              <a:gd name="connsiteX2" fmla="*/ 93749 w 2542232"/>
              <a:gd name="connsiteY2" fmla="*/ 2666691 h 3370035"/>
              <a:gd name="connsiteX3" fmla="*/ 792249 w 2542232"/>
              <a:gd name="connsiteY3" fmla="*/ 2831791 h 3370035"/>
              <a:gd name="connsiteX4" fmla="*/ 1008149 w 2542232"/>
              <a:gd name="connsiteY4" fmla="*/ 3365191 h 3370035"/>
              <a:gd name="connsiteX5" fmla="*/ 1782849 w 2542232"/>
              <a:gd name="connsiteY5" fmla="*/ 3073091 h 3370035"/>
              <a:gd name="connsiteX6" fmla="*/ 2532149 w 2542232"/>
              <a:gd name="connsiteY6" fmla="*/ 2692091 h 3370035"/>
              <a:gd name="connsiteX7" fmla="*/ 2227349 w 2542232"/>
              <a:gd name="connsiteY7" fmla="*/ 1828491 h 3370035"/>
              <a:gd name="connsiteX8" fmla="*/ 2405149 w 2542232"/>
              <a:gd name="connsiteY8" fmla="*/ 888691 h 3370035"/>
              <a:gd name="connsiteX9" fmla="*/ 1338349 w 2542232"/>
              <a:gd name="connsiteY9" fmla="*/ 25091 h 3370035"/>
              <a:gd name="connsiteX10" fmla="*/ 584816 w 2542232"/>
              <a:gd name="connsiteY10" fmla="*/ 334124 h 3370035"/>
              <a:gd name="connsiteX0" fmla="*/ 555430 w 2512846"/>
              <a:gd name="connsiteY0" fmla="*/ 334124 h 3365393"/>
              <a:gd name="connsiteX1" fmla="*/ 30496 w 2512846"/>
              <a:gd name="connsiteY1" fmla="*/ 1375524 h 3365393"/>
              <a:gd name="connsiteX2" fmla="*/ 64363 w 2512846"/>
              <a:gd name="connsiteY2" fmla="*/ 2666691 h 3365393"/>
              <a:gd name="connsiteX3" fmla="*/ 77063 w 2512846"/>
              <a:gd name="connsiteY3" fmla="*/ 3111191 h 3365393"/>
              <a:gd name="connsiteX4" fmla="*/ 978763 w 2512846"/>
              <a:gd name="connsiteY4" fmla="*/ 3365191 h 3365393"/>
              <a:gd name="connsiteX5" fmla="*/ 1753463 w 2512846"/>
              <a:gd name="connsiteY5" fmla="*/ 3073091 h 3365393"/>
              <a:gd name="connsiteX6" fmla="*/ 2502763 w 2512846"/>
              <a:gd name="connsiteY6" fmla="*/ 2692091 h 3365393"/>
              <a:gd name="connsiteX7" fmla="*/ 2197963 w 2512846"/>
              <a:gd name="connsiteY7" fmla="*/ 1828491 h 3365393"/>
              <a:gd name="connsiteX8" fmla="*/ 2375763 w 2512846"/>
              <a:gd name="connsiteY8" fmla="*/ 888691 h 3365393"/>
              <a:gd name="connsiteX9" fmla="*/ 1308963 w 2512846"/>
              <a:gd name="connsiteY9" fmla="*/ 25091 h 3365393"/>
              <a:gd name="connsiteX10" fmla="*/ 555430 w 2512846"/>
              <a:gd name="connsiteY10" fmla="*/ 334124 h 3365393"/>
              <a:gd name="connsiteX0" fmla="*/ 555430 w 2524430"/>
              <a:gd name="connsiteY0" fmla="*/ 334124 h 3365341"/>
              <a:gd name="connsiteX1" fmla="*/ 30496 w 2524430"/>
              <a:gd name="connsiteY1" fmla="*/ 1375524 h 3365341"/>
              <a:gd name="connsiteX2" fmla="*/ 64363 w 2524430"/>
              <a:gd name="connsiteY2" fmla="*/ 2666691 h 3365341"/>
              <a:gd name="connsiteX3" fmla="*/ 77063 w 2524430"/>
              <a:gd name="connsiteY3" fmla="*/ 3111191 h 3365341"/>
              <a:gd name="connsiteX4" fmla="*/ 978763 w 2524430"/>
              <a:gd name="connsiteY4" fmla="*/ 3365191 h 3365341"/>
              <a:gd name="connsiteX5" fmla="*/ 2329197 w 2524430"/>
              <a:gd name="connsiteY5" fmla="*/ 3140824 h 3365341"/>
              <a:gd name="connsiteX6" fmla="*/ 2502763 w 2524430"/>
              <a:gd name="connsiteY6" fmla="*/ 2692091 h 3365341"/>
              <a:gd name="connsiteX7" fmla="*/ 2197963 w 2524430"/>
              <a:gd name="connsiteY7" fmla="*/ 1828491 h 3365341"/>
              <a:gd name="connsiteX8" fmla="*/ 2375763 w 2524430"/>
              <a:gd name="connsiteY8" fmla="*/ 888691 h 3365341"/>
              <a:gd name="connsiteX9" fmla="*/ 1308963 w 2524430"/>
              <a:gd name="connsiteY9" fmla="*/ 25091 h 3365341"/>
              <a:gd name="connsiteX10" fmla="*/ 555430 w 2524430"/>
              <a:gd name="connsiteY10" fmla="*/ 334124 h 3365341"/>
              <a:gd name="connsiteX0" fmla="*/ 555430 w 2825716"/>
              <a:gd name="connsiteY0" fmla="*/ 334124 h 3365341"/>
              <a:gd name="connsiteX1" fmla="*/ 30496 w 2825716"/>
              <a:gd name="connsiteY1" fmla="*/ 1375524 h 3365341"/>
              <a:gd name="connsiteX2" fmla="*/ 64363 w 2825716"/>
              <a:gd name="connsiteY2" fmla="*/ 2666691 h 3365341"/>
              <a:gd name="connsiteX3" fmla="*/ 77063 w 2825716"/>
              <a:gd name="connsiteY3" fmla="*/ 3111191 h 3365341"/>
              <a:gd name="connsiteX4" fmla="*/ 978763 w 2825716"/>
              <a:gd name="connsiteY4" fmla="*/ 3365191 h 3365341"/>
              <a:gd name="connsiteX5" fmla="*/ 2329197 w 2825716"/>
              <a:gd name="connsiteY5" fmla="*/ 3140824 h 3365341"/>
              <a:gd name="connsiteX6" fmla="*/ 2502763 w 2825716"/>
              <a:gd name="connsiteY6" fmla="*/ 2692091 h 3365341"/>
              <a:gd name="connsiteX7" fmla="*/ 2824497 w 2825716"/>
              <a:gd name="connsiteY7" fmla="*/ 1269691 h 3365341"/>
              <a:gd name="connsiteX8" fmla="*/ 2375763 w 2825716"/>
              <a:gd name="connsiteY8" fmla="*/ 888691 h 3365341"/>
              <a:gd name="connsiteX9" fmla="*/ 1308963 w 2825716"/>
              <a:gd name="connsiteY9" fmla="*/ 25091 h 3365341"/>
              <a:gd name="connsiteX10" fmla="*/ 555430 w 2825716"/>
              <a:gd name="connsiteY10" fmla="*/ 334124 h 3365341"/>
              <a:gd name="connsiteX0" fmla="*/ 555430 w 2847034"/>
              <a:gd name="connsiteY0" fmla="*/ 344851 h 3376068"/>
              <a:gd name="connsiteX1" fmla="*/ 30496 w 2847034"/>
              <a:gd name="connsiteY1" fmla="*/ 1386251 h 3376068"/>
              <a:gd name="connsiteX2" fmla="*/ 64363 w 2847034"/>
              <a:gd name="connsiteY2" fmla="*/ 2677418 h 3376068"/>
              <a:gd name="connsiteX3" fmla="*/ 77063 w 2847034"/>
              <a:gd name="connsiteY3" fmla="*/ 3121918 h 3376068"/>
              <a:gd name="connsiteX4" fmla="*/ 978763 w 2847034"/>
              <a:gd name="connsiteY4" fmla="*/ 3375918 h 3376068"/>
              <a:gd name="connsiteX5" fmla="*/ 2329197 w 2847034"/>
              <a:gd name="connsiteY5" fmla="*/ 3151551 h 3376068"/>
              <a:gd name="connsiteX6" fmla="*/ 2502763 w 2847034"/>
              <a:gd name="connsiteY6" fmla="*/ 2702818 h 3376068"/>
              <a:gd name="connsiteX7" fmla="*/ 2824497 w 2847034"/>
              <a:gd name="connsiteY7" fmla="*/ 1280418 h 3376068"/>
              <a:gd name="connsiteX8" fmla="*/ 1816963 w 2847034"/>
              <a:gd name="connsiteY8" fmla="*/ 1068751 h 3376068"/>
              <a:gd name="connsiteX9" fmla="*/ 1308963 w 2847034"/>
              <a:gd name="connsiteY9" fmla="*/ 35818 h 3376068"/>
              <a:gd name="connsiteX10" fmla="*/ 555430 w 2847034"/>
              <a:gd name="connsiteY10" fmla="*/ 344851 h 3376068"/>
              <a:gd name="connsiteX0" fmla="*/ 555430 w 2825494"/>
              <a:gd name="connsiteY0" fmla="*/ 316130 h 3347347"/>
              <a:gd name="connsiteX1" fmla="*/ 30496 w 2825494"/>
              <a:gd name="connsiteY1" fmla="*/ 1357530 h 3347347"/>
              <a:gd name="connsiteX2" fmla="*/ 64363 w 2825494"/>
              <a:gd name="connsiteY2" fmla="*/ 2648697 h 3347347"/>
              <a:gd name="connsiteX3" fmla="*/ 77063 w 2825494"/>
              <a:gd name="connsiteY3" fmla="*/ 3093197 h 3347347"/>
              <a:gd name="connsiteX4" fmla="*/ 978763 w 2825494"/>
              <a:gd name="connsiteY4" fmla="*/ 3347197 h 3347347"/>
              <a:gd name="connsiteX5" fmla="*/ 2329197 w 2825494"/>
              <a:gd name="connsiteY5" fmla="*/ 3122830 h 3347347"/>
              <a:gd name="connsiteX6" fmla="*/ 2502763 w 2825494"/>
              <a:gd name="connsiteY6" fmla="*/ 2674097 h 3347347"/>
              <a:gd name="connsiteX7" fmla="*/ 2824497 w 2825494"/>
              <a:gd name="connsiteY7" fmla="*/ 1251697 h 3347347"/>
              <a:gd name="connsiteX8" fmla="*/ 2578963 w 2825494"/>
              <a:gd name="connsiteY8" fmla="*/ 548964 h 3347347"/>
              <a:gd name="connsiteX9" fmla="*/ 1308963 w 2825494"/>
              <a:gd name="connsiteY9" fmla="*/ 7097 h 3347347"/>
              <a:gd name="connsiteX10" fmla="*/ 555430 w 2825494"/>
              <a:gd name="connsiteY10" fmla="*/ 316130 h 3347347"/>
              <a:gd name="connsiteX0" fmla="*/ 555430 w 2825494"/>
              <a:gd name="connsiteY0" fmla="*/ 316130 h 3349220"/>
              <a:gd name="connsiteX1" fmla="*/ 30496 w 2825494"/>
              <a:gd name="connsiteY1" fmla="*/ 1357530 h 3349220"/>
              <a:gd name="connsiteX2" fmla="*/ 64363 w 2825494"/>
              <a:gd name="connsiteY2" fmla="*/ 2648697 h 3349220"/>
              <a:gd name="connsiteX3" fmla="*/ 77063 w 2825494"/>
              <a:gd name="connsiteY3" fmla="*/ 3093197 h 3349220"/>
              <a:gd name="connsiteX4" fmla="*/ 978763 w 2825494"/>
              <a:gd name="connsiteY4" fmla="*/ 3347197 h 3349220"/>
              <a:gd name="connsiteX5" fmla="*/ 1948197 w 2825494"/>
              <a:gd name="connsiteY5" fmla="*/ 3182097 h 3349220"/>
              <a:gd name="connsiteX6" fmla="*/ 2502763 w 2825494"/>
              <a:gd name="connsiteY6" fmla="*/ 2674097 h 3349220"/>
              <a:gd name="connsiteX7" fmla="*/ 2824497 w 2825494"/>
              <a:gd name="connsiteY7" fmla="*/ 1251697 h 3349220"/>
              <a:gd name="connsiteX8" fmla="*/ 2578963 w 2825494"/>
              <a:gd name="connsiteY8" fmla="*/ 548964 h 3349220"/>
              <a:gd name="connsiteX9" fmla="*/ 1308963 w 2825494"/>
              <a:gd name="connsiteY9" fmla="*/ 7097 h 3349220"/>
              <a:gd name="connsiteX10" fmla="*/ 555430 w 2825494"/>
              <a:gd name="connsiteY10" fmla="*/ 316130 h 3349220"/>
              <a:gd name="connsiteX0" fmla="*/ 557097 w 2827161"/>
              <a:gd name="connsiteY0" fmla="*/ 316130 h 3354372"/>
              <a:gd name="connsiteX1" fmla="*/ 32163 w 2827161"/>
              <a:gd name="connsiteY1" fmla="*/ 1357530 h 3354372"/>
              <a:gd name="connsiteX2" fmla="*/ 66030 w 2827161"/>
              <a:gd name="connsiteY2" fmla="*/ 2648697 h 3354372"/>
              <a:gd name="connsiteX3" fmla="*/ 137997 w 2827161"/>
              <a:gd name="connsiteY3" fmla="*/ 3254064 h 3354372"/>
              <a:gd name="connsiteX4" fmla="*/ 980430 w 2827161"/>
              <a:gd name="connsiteY4" fmla="*/ 3347197 h 3354372"/>
              <a:gd name="connsiteX5" fmla="*/ 1949864 w 2827161"/>
              <a:gd name="connsiteY5" fmla="*/ 3182097 h 3354372"/>
              <a:gd name="connsiteX6" fmla="*/ 2504430 w 2827161"/>
              <a:gd name="connsiteY6" fmla="*/ 2674097 h 3354372"/>
              <a:gd name="connsiteX7" fmla="*/ 2826164 w 2827161"/>
              <a:gd name="connsiteY7" fmla="*/ 1251697 h 3354372"/>
              <a:gd name="connsiteX8" fmla="*/ 2580630 w 2827161"/>
              <a:gd name="connsiteY8" fmla="*/ 548964 h 3354372"/>
              <a:gd name="connsiteX9" fmla="*/ 1310630 w 2827161"/>
              <a:gd name="connsiteY9" fmla="*/ 7097 h 3354372"/>
              <a:gd name="connsiteX10" fmla="*/ 557097 w 2827161"/>
              <a:gd name="connsiteY10" fmla="*/ 316130 h 3354372"/>
              <a:gd name="connsiteX0" fmla="*/ 898385 w 3168449"/>
              <a:gd name="connsiteY0" fmla="*/ 316130 h 3355821"/>
              <a:gd name="connsiteX1" fmla="*/ 373451 w 3168449"/>
              <a:gd name="connsiteY1" fmla="*/ 1357530 h 3355821"/>
              <a:gd name="connsiteX2" fmla="*/ 918 w 3168449"/>
              <a:gd name="connsiteY2" fmla="*/ 2606364 h 3355821"/>
              <a:gd name="connsiteX3" fmla="*/ 479285 w 3168449"/>
              <a:gd name="connsiteY3" fmla="*/ 3254064 h 3355821"/>
              <a:gd name="connsiteX4" fmla="*/ 1321718 w 3168449"/>
              <a:gd name="connsiteY4" fmla="*/ 3347197 h 3355821"/>
              <a:gd name="connsiteX5" fmla="*/ 2291152 w 3168449"/>
              <a:gd name="connsiteY5" fmla="*/ 3182097 h 3355821"/>
              <a:gd name="connsiteX6" fmla="*/ 2845718 w 3168449"/>
              <a:gd name="connsiteY6" fmla="*/ 2674097 h 3355821"/>
              <a:gd name="connsiteX7" fmla="*/ 3167452 w 3168449"/>
              <a:gd name="connsiteY7" fmla="*/ 1251697 h 3355821"/>
              <a:gd name="connsiteX8" fmla="*/ 2921918 w 3168449"/>
              <a:gd name="connsiteY8" fmla="*/ 548964 h 3355821"/>
              <a:gd name="connsiteX9" fmla="*/ 1651918 w 3168449"/>
              <a:gd name="connsiteY9" fmla="*/ 7097 h 3355821"/>
              <a:gd name="connsiteX10" fmla="*/ 898385 w 3168449"/>
              <a:gd name="connsiteY10" fmla="*/ 316130 h 335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8449" h="3355821">
                <a:moveTo>
                  <a:pt x="898385" y="316130"/>
                </a:moveTo>
                <a:cubicBezTo>
                  <a:pt x="685307" y="541202"/>
                  <a:pt x="523029" y="975824"/>
                  <a:pt x="373451" y="1357530"/>
                </a:cubicBezTo>
                <a:cubicBezTo>
                  <a:pt x="223873" y="1739236"/>
                  <a:pt x="-16721" y="2290275"/>
                  <a:pt x="918" y="2606364"/>
                </a:cubicBezTo>
                <a:cubicBezTo>
                  <a:pt x="18557" y="2922453"/>
                  <a:pt x="259152" y="3130592"/>
                  <a:pt x="479285" y="3254064"/>
                </a:cubicBezTo>
                <a:cubicBezTo>
                  <a:pt x="699418" y="3377536"/>
                  <a:pt x="1019740" y="3359191"/>
                  <a:pt x="1321718" y="3347197"/>
                </a:cubicBezTo>
                <a:cubicBezTo>
                  <a:pt x="1623696" y="3335203"/>
                  <a:pt x="2037152" y="3294280"/>
                  <a:pt x="2291152" y="3182097"/>
                </a:cubicBezTo>
                <a:cubicBezTo>
                  <a:pt x="2545152" y="3069914"/>
                  <a:pt x="2699668" y="2995830"/>
                  <a:pt x="2845718" y="2674097"/>
                </a:cubicBezTo>
                <a:cubicBezTo>
                  <a:pt x="2991768" y="2352364"/>
                  <a:pt x="3154752" y="1605886"/>
                  <a:pt x="3167452" y="1251697"/>
                </a:cubicBezTo>
                <a:cubicBezTo>
                  <a:pt x="3180152" y="897508"/>
                  <a:pt x="3070085" y="849531"/>
                  <a:pt x="2921918" y="548964"/>
                </a:cubicBezTo>
                <a:cubicBezTo>
                  <a:pt x="2773751" y="248397"/>
                  <a:pt x="1989173" y="45903"/>
                  <a:pt x="1651918" y="7097"/>
                </a:cubicBezTo>
                <a:cubicBezTo>
                  <a:pt x="1314663" y="-31709"/>
                  <a:pt x="1111463" y="91058"/>
                  <a:pt x="898385" y="31613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DEE0C1-1682-5A70-FF57-4A9B5AE6CE78}"/>
              </a:ext>
            </a:extLst>
          </p:cNvPr>
          <p:cNvSpPr/>
          <p:nvPr/>
        </p:nvSpPr>
        <p:spPr>
          <a:xfrm>
            <a:off x="3681429" y="258054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98BBF0-9456-8898-AAD6-95AB061EB1EC}"/>
              </a:ext>
            </a:extLst>
          </p:cNvPr>
          <p:cNvCxnSpPr>
            <a:cxnSpLocks/>
          </p:cNvCxnSpPr>
          <p:nvPr/>
        </p:nvCxnSpPr>
        <p:spPr>
          <a:xfrm flipH="1">
            <a:off x="3059138" y="1574800"/>
            <a:ext cx="2319809" cy="3005667"/>
          </a:xfrm>
          <a:prstGeom prst="straightConnector1">
            <a:avLst/>
          </a:prstGeom>
          <a:ln w="22225">
            <a:gradFill>
              <a:gsLst>
                <a:gs pos="0">
                  <a:schemeClr val="bg1"/>
                </a:gs>
                <a:gs pos="61000">
                  <a:schemeClr val="tx1">
                    <a:alpha val="65000"/>
                  </a:schemeClr>
                </a:gs>
                <a:gs pos="100000">
                  <a:schemeClr val="tx1"/>
                </a:gs>
              </a:gsLst>
              <a:lin ang="7200000" scaled="0"/>
            </a:gra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64AC184-0EEC-0927-ACC4-DBA69911B7E0}"/>
              </a:ext>
            </a:extLst>
          </p:cNvPr>
          <p:cNvSpPr/>
          <p:nvPr/>
        </p:nvSpPr>
        <p:spPr>
          <a:xfrm>
            <a:off x="3681429" y="3659833"/>
            <a:ext cx="108997" cy="1026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2FA253-129C-8DB0-B64B-116901A5D9ED}"/>
              </a:ext>
            </a:extLst>
          </p:cNvPr>
          <p:cNvCxnSpPr>
            <a:cxnSpLocks/>
          </p:cNvCxnSpPr>
          <p:nvPr/>
        </p:nvCxnSpPr>
        <p:spPr>
          <a:xfrm flipV="1">
            <a:off x="3741538" y="3198167"/>
            <a:ext cx="383721" cy="5129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/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F9975F-DAFF-0450-230D-7AB9806C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26" y="3250402"/>
                <a:ext cx="411347" cy="414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194BC0-8D03-E6FB-D3B0-8EC4D03DC497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3735927" y="2612170"/>
            <a:ext cx="1" cy="1150268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A43EE-55C3-1A0D-599A-DFEC716B4922}"/>
              </a:ext>
            </a:extLst>
          </p:cNvPr>
          <p:cNvCxnSpPr>
            <a:cxnSpLocks/>
          </p:cNvCxnSpPr>
          <p:nvPr/>
        </p:nvCxnSpPr>
        <p:spPr>
          <a:xfrm>
            <a:off x="3730317" y="2615152"/>
            <a:ext cx="580355" cy="354695"/>
          </a:xfrm>
          <a:prstGeom prst="straightConnector1">
            <a:avLst/>
          </a:prstGeom>
          <a:ln w="22225">
            <a:solidFill>
              <a:schemeClr val="accent1">
                <a:shade val="15000"/>
              </a:schemeClr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69BA1-DC42-1FCA-7B2B-85448AF8D826}"/>
              </a:ext>
            </a:extLst>
          </p:cNvPr>
          <p:cNvSpPr/>
          <p:nvPr/>
        </p:nvSpPr>
        <p:spPr>
          <a:xfrm rot="2173786">
            <a:off x="4169489" y="2941121"/>
            <a:ext cx="100134" cy="1059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8476D12-0B55-BD8B-497E-FF03FE8C6B43}"/>
              </a:ext>
            </a:extLst>
          </p:cNvPr>
          <p:cNvSpPr/>
          <p:nvPr/>
        </p:nvSpPr>
        <p:spPr>
          <a:xfrm rot="9146445">
            <a:off x="3341817" y="2203435"/>
            <a:ext cx="727555" cy="649301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/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96FFE6-D24F-057B-7EC1-9A45AEB0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16" y="2813446"/>
                <a:ext cx="244491" cy="307777"/>
              </a:xfrm>
              <a:prstGeom prst="rect">
                <a:avLst/>
              </a:prstGeom>
              <a:blipFill>
                <a:blip r:embed="rId3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/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EA63F2-38AA-9579-A746-5A0C29B98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20" y="2545864"/>
                <a:ext cx="210122" cy="307777"/>
              </a:xfrm>
              <a:prstGeom prst="rect">
                <a:avLst/>
              </a:prstGeom>
              <a:blipFill>
                <a:blip r:embed="rId4"/>
                <a:stretch>
                  <a:fillRect l="-32353" r="-2647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5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29803-B7FF-6885-D12A-0B8C30432198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Physical body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C934D154-629C-5B84-3C89-5724B6F977B6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Material point (MP)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F123CF9-E555-DBF4-8D61-4E3E80303E08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1C83943-B840-C328-4265-519D7762BC18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Absolutely rigid body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705117-D048-632E-3FBB-14A6B4410C5D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28CE11-35B0-BB88-A8F7-99AAAAE24A2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A90D3-CB6F-A453-F005-8952BEDD6D86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019F9EF6-5C5E-435F-F417-E4EDE4FB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15805-62E7-75F0-8819-B97BF4390ADF}"/>
              </a:ext>
            </a:extLst>
          </p:cNvPr>
          <p:cNvSpPr/>
          <p:nvPr/>
        </p:nvSpPr>
        <p:spPr>
          <a:xfrm>
            <a:off x="1254365" y="7662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8D5BF-6A43-4703-1DAA-FCA66DC4CC4F}"/>
              </a:ext>
            </a:extLst>
          </p:cNvPr>
          <p:cNvCxnSpPr>
            <a:cxnSpLocks/>
          </p:cNvCxnSpPr>
          <p:nvPr/>
        </p:nvCxnSpPr>
        <p:spPr>
          <a:xfrm flipV="1">
            <a:off x="2176654" y="2570851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/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B83EE-1ED2-517B-2B72-07D9056C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11" y="2590379"/>
                <a:ext cx="219996" cy="345159"/>
              </a:xfrm>
              <a:prstGeom prst="rect">
                <a:avLst/>
              </a:prstGeom>
              <a:blipFill>
                <a:blip r:embed="rId2"/>
                <a:stretch>
                  <a:fillRect l="-30556" t="-38596" r="-9166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9DE59-A2E8-AE60-E95B-2040F2785C6E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2176654" y="1691895"/>
            <a:ext cx="3330" cy="925619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6AA13F3-B1BB-9A6B-4380-2EDA6A2C9471}"/>
              </a:ext>
            </a:extLst>
          </p:cNvPr>
          <p:cNvSpPr/>
          <p:nvPr/>
        </p:nvSpPr>
        <p:spPr>
          <a:xfrm>
            <a:off x="2141562" y="16466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/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DDD6-2357-1CEE-F2B3-2F157F8C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72" y="2609907"/>
                <a:ext cx="244426" cy="276999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B2A628-28D5-C3B6-5C7D-901861D12869}"/>
              </a:ext>
            </a:extLst>
          </p:cNvPr>
          <p:cNvSpPr/>
          <p:nvPr/>
        </p:nvSpPr>
        <p:spPr>
          <a:xfrm>
            <a:off x="2119987" y="2571778"/>
            <a:ext cx="113332" cy="10668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/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51F20E-2628-5A55-3974-6EDAA1B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98" y="1872547"/>
                <a:ext cx="215123" cy="369332"/>
              </a:xfrm>
              <a:prstGeom prst="rect">
                <a:avLst/>
              </a:prstGeom>
              <a:blipFill>
                <a:blip r:embed="rId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725941-A7BA-4793-4165-1096684A48D1}"/>
              </a:ext>
            </a:extLst>
          </p:cNvPr>
          <p:cNvCxnSpPr>
            <a:cxnSpLocks/>
          </p:cNvCxnSpPr>
          <p:nvPr/>
        </p:nvCxnSpPr>
        <p:spPr>
          <a:xfrm>
            <a:off x="5777714" y="1835443"/>
            <a:ext cx="928948" cy="1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16D9D05-835B-9B90-CE56-304AAD5383A1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/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223829-1DB6-A4C9-8E07-9AA685DE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669" y="1515527"/>
                <a:ext cx="215123" cy="369332"/>
              </a:xfrm>
              <a:prstGeom prst="rect">
                <a:avLst/>
              </a:prstGeom>
              <a:blipFill>
                <a:blip r:embed="rId5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293218B3-9DC6-7E4C-9DB4-1A9E79A88AD4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6C986D0-8ADB-F683-0216-F62240A3689A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2252C46-3B18-A58B-C07B-85EF35FB11DD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AF5626C-9D4A-684F-47BC-3934AD554E2E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0E1006A-36E9-1098-9652-0EA567A67533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4E09CCB2-EB25-BE94-50F3-A8BCF2827CCA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D4DA1562-B65C-F5A6-C93E-E0A50F6613A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D2DE0CC1-C08C-02D2-186D-84A595C1DB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17" name="Oval 16">
                            <a:extLst>
                              <a:ext uri="{FF2B5EF4-FFF2-40B4-BE49-F238E27FC236}">
                                <a16:creationId xmlns:a16="http://schemas.microsoft.com/office/drawing/2014/main" id="{D0ADFFCF-271C-594E-9639-2E6C451F50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6" name="Straight Arrow Connector 25">
                            <a:extLst>
                              <a:ext uri="{FF2B5EF4-FFF2-40B4-BE49-F238E27FC236}">
                                <a16:creationId xmlns:a16="http://schemas.microsoft.com/office/drawing/2014/main" id="{F4C63F97-32DD-DADE-C9AE-E206A6512DB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Straight Arrow Connector 28">
                          <a:extLst>
                            <a:ext uri="{FF2B5EF4-FFF2-40B4-BE49-F238E27FC236}">
                              <a16:creationId xmlns:a16="http://schemas.microsoft.com/office/drawing/2014/main" id="{45EF445C-A5B3-B131-2468-90718C03D6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0945DF32-A255-E7CA-CB49-D95696A341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E71CEFE-9DF0-5018-FD60-FFE57D0EA4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A91D0180-F81A-9D4A-7D54-7BC01D3B9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06A3619-9B50-A605-EE14-40A625522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C7247DA-AD2E-D000-7AAE-C84A15C27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4B749-BAD0-E5A7-E6CF-1CEB42FDB9D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7E459C-7549-5C23-8137-C7A2ABED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6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8AA8A0CA-3160-0D34-0BBE-1E3BAE61A415}"/>
              </a:ext>
            </a:extLst>
          </p:cNvPr>
          <p:cNvSpPr/>
          <p:nvPr/>
        </p:nvSpPr>
        <p:spPr>
          <a:xfrm>
            <a:off x="3430131" y="3886833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360DDD2-3EA2-848E-C1B8-716FD6E0292B}"/>
              </a:ext>
            </a:extLst>
          </p:cNvPr>
          <p:cNvSpPr/>
          <p:nvPr/>
        </p:nvSpPr>
        <p:spPr>
          <a:xfrm>
            <a:off x="3800003" y="4256705"/>
            <a:ext cx="967066" cy="967066"/>
          </a:xfrm>
          <a:custGeom>
            <a:avLst/>
            <a:gdLst>
              <a:gd name="connsiteX0" fmla="*/ 536297 w 1072594"/>
              <a:gd name="connsiteY0" fmla="*/ 182022 h 1072594"/>
              <a:gd name="connsiteX1" fmla="*/ 182022 w 1072594"/>
              <a:gd name="connsiteY1" fmla="*/ 536297 h 1072594"/>
              <a:gd name="connsiteX2" fmla="*/ 536297 w 1072594"/>
              <a:gd name="connsiteY2" fmla="*/ 890572 h 1072594"/>
              <a:gd name="connsiteX3" fmla="*/ 890572 w 1072594"/>
              <a:gd name="connsiteY3" fmla="*/ 536297 h 1072594"/>
              <a:gd name="connsiteX4" fmla="*/ 536297 w 1072594"/>
              <a:gd name="connsiteY4" fmla="*/ 182022 h 1072594"/>
              <a:gd name="connsiteX5" fmla="*/ 536297 w 1072594"/>
              <a:gd name="connsiteY5" fmla="*/ 0 h 1072594"/>
              <a:gd name="connsiteX6" fmla="*/ 1072594 w 1072594"/>
              <a:gd name="connsiteY6" fmla="*/ 536297 h 1072594"/>
              <a:gd name="connsiteX7" fmla="*/ 536297 w 1072594"/>
              <a:gd name="connsiteY7" fmla="*/ 1072594 h 1072594"/>
              <a:gd name="connsiteX8" fmla="*/ 0 w 1072594"/>
              <a:gd name="connsiteY8" fmla="*/ 536297 h 1072594"/>
              <a:gd name="connsiteX9" fmla="*/ 536297 w 1072594"/>
              <a:gd name="connsiteY9" fmla="*/ 0 h 10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594" h="1072594">
                <a:moveTo>
                  <a:pt x="536297" y="182022"/>
                </a:moveTo>
                <a:cubicBezTo>
                  <a:pt x="340636" y="182022"/>
                  <a:pt x="182022" y="340636"/>
                  <a:pt x="182022" y="536297"/>
                </a:cubicBezTo>
                <a:cubicBezTo>
                  <a:pt x="182022" y="731958"/>
                  <a:pt x="340636" y="890572"/>
                  <a:pt x="536297" y="890572"/>
                </a:cubicBezTo>
                <a:cubicBezTo>
                  <a:pt x="731958" y="890572"/>
                  <a:pt x="890572" y="731958"/>
                  <a:pt x="890572" y="536297"/>
                </a:cubicBezTo>
                <a:cubicBezTo>
                  <a:pt x="890572" y="340636"/>
                  <a:pt x="731958" y="182022"/>
                  <a:pt x="536297" y="182022"/>
                </a:cubicBezTo>
                <a:close/>
                <a:moveTo>
                  <a:pt x="536297" y="0"/>
                </a:moveTo>
                <a:cubicBezTo>
                  <a:pt x="832486" y="0"/>
                  <a:pt x="1072594" y="240108"/>
                  <a:pt x="1072594" y="536297"/>
                </a:cubicBezTo>
                <a:cubicBezTo>
                  <a:pt x="1072594" y="832486"/>
                  <a:pt x="832486" y="1072594"/>
                  <a:pt x="536297" y="1072594"/>
                </a:cubicBezTo>
                <a:cubicBezTo>
                  <a:pt x="240108" y="1072594"/>
                  <a:pt x="0" y="832486"/>
                  <a:pt x="0" y="536297"/>
                </a:cubicBezTo>
                <a:cubicBezTo>
                  <a:pt x="0" y="240108"/>
                  <a:pt x="240108" y="0"/>
                  <a:pt x="536297" y="0"/>
                </a:cubicBezTo>
                <a:close/>
              </a:path>
            </a:pathLst>
          </a:cu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17A853-7D7E-5705-3A80-5C178A5D26DF}"/>
              </a:ext>
            </a:extLst>
          </p:cNvPr>
          <p:cNvCxnSpPr>
            <a:cxnSpLocks/>
          </p:cNvCxnSpPr>
          <p:nvPr/>
        </p:nvCxnSpPr>
        <p:spPr>
          <a:xfrm flipV="1">
            <a:off x="4283535" y="4473486"/>
            <a:ext cx="183206" cy="27020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803867E-95F9-A29A-D31D-B77FFEEC097D}"/>
              </a:ext>
            </a:extLst>
          </p:cNvPr>
          <p:cNvSpPr/>
          <p:nvPr/>
        </p:nvSpPr>
        <p:spPr>
          <a:xfrm>
            <a:off x="4240301" y="4701182"/>
            <a:ext cx="86471" cy="81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4E7907-54B7-3942-2BC7-11EFC30A6D2D}"/>
              </a:ext>
            </a:extLst>
          </p:cNvPr>
          <p:cNvCxnSpPr>
            <a:cxnSpLocks/>
          </p:cNvCxnSpPr>
          <p:nvPr/>
        </p:nvCxnSpPr>
        <p:spPr>
          <a:xfrm>
            <a:off x="4306957" y="4860442"/>
            <a:ext cx="64524" cy="20005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5DDD48-BD96-1FA2-6AA6-717B083DFACB}"/>
              </a:ext>
            </a:extLst>
          </p:cNvPr>
          <p:cNvCxnSpPr>
            <a:cxnSpLocks/>
          </p:cNvCxnSpPr>
          <p:nvPr/>
        </p:nvCxnSpPr>
        <p:spPr>
          <a:xfrm flipH="1" flipV="1">
            <a:off x="4421928" y="5194064"/>
            <a:ext cx="97876" cy="2462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/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A9911E-DD73-6A72-D61E-DD3A115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283" y="4420167"/>
                <a:ext cx="41134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/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7AC7BA9-E42E-6811-E219-5A39F600A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62" y="5172259"/>
                <a:ext cx="304487" cy="246221"/>
              </a:xfrm>
              <a:prstGeom prst="rect">
                <a:avLst/>
              </a:prstGeom>
              <a:blipFill>
                <a:blip r:embed="rId8"/>
                <a:stretch>
                  <a:fillRect l="-10000" r="-200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14261607-CD76-82F2-9D4F-D7671B8A2CD8}"/>
              </a:ext>
            </a:extLst>
          </p:cNvPr>
          <p:cNvSpPr/>
          <p:nvPr/>
        </p:nvSpPr>
        <p:spPr>
          <a:xfrm>
            <a:off x="6748143" y="4477028"/>
            <a:ext cx="2342725" cy="163276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/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3D61512-0F4E-C33B-C94A-EFCFD361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579" y="4659471"/>
                <a:ext cx="304487" cy="246221"/>
              </a:xfrm>
              <a:prstGeom prst="rect">
                <a:avLst/>
              </a:prstGeom>
              <a:blipFill>
                <a:blip r:embed="rId9"/>
                <a:stretch>
                  <a:fillRect l="-24000" r="-36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/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05CFF42-E4A7-95AC-95D7-1A230816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87" y="4435555"/>
                <a:ext cx="304487" cy="246221"/>
              </a:xfrm>
              <a:prstGeom prst="rect">
                <a:avLst/>
              </a:prstGeom>
              <a:blipFill>
                <a:blip r:embed="rId10"/>
                <a:stretch>
                  <a:fillRect l="-18000" r="-40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7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D72B6-DCD4-41E5-82A2-38369812A523}"/>
              </a:ext>
            </a:extLst>
          </p:cNvPr>
          <p:cNvSpPr/>
          <p:nvPr/>
        </p:nvSpPr>
        <p:spPr>
          <a:xfrm>
            <a:off x="3480931" y="2575595"/>
            <a:ext cx="1706809" cy="1706809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304B0-CA86-4189-8A02-1C17223CB305}"/>
              </a:ext>
            </a:extLst>
          </p:cNvPr>
          <p:cNvSpPr/>
          <p:nvPr/>
        </p:nvSpPr>
        <p:spPr>
          <a:xfrm>
            <a:off x="3480931" y="3292686"/>
            <a:ext cx="1706809" cy="31326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FBA2AE-98FE-AF12-6A5D-E48F43CB35F2}"/>
              </a:ext>
            </a:extLst>
          </p:cNvPr>
          <p:cNvCxnSpPr>
            <a:cxnSpLocks/>
          </p:cNvCxnSpPr>
          <p:nvPr/>
        </p:nvCxnSpPr>
        <p:spPr>
          <a:xfrm>
            <a:off x="4334335" y="2311400"/>
            <a:ext cx="0" cy="2098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0892272-71BD-3B47-7FAC-DAA3388D460A}"/>
              </a:ext>
            </a:extLst>
          </p:cNvPr>
          <p:cNvSpPr/>
          <p:nvPr/>
        </p:nvSpPr>
        <p:spPr>
          <a:xfrm>
            <a:off x="4307995" y="3404205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21B7FD2-914E-A2DB-3279-57D52215A11E}"/>
              </a:ext>
            </a:extLst>
          </p:cNvPr>
          <p:cNvSpPr/>
          <p:nvPr/>
        </p:nvSpPr>
        <p:spPr>
          <a:xfrm rot="8054920">
            <a:off x="4158806" y="2143052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/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F7203A-A3D5-1FEA-5490-A0611A12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00" y="2378173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C9CC57A-F37E-EB75-7693-26E570381FDE}"/>
              </a:ext>
            </a:extLst>
          </p:cNvPr>
          <p:cNvSpPr/>
          <p:nvPr/>
        </p:nvSpPr>
        <p:spPr>
          <a:xfrm>
            <a:off x="6078901" y="3358927"/>
            <a:ext cx="2214796" cy="139924"/>
          </a:xfrm>
          <a:prstGeom prst="rect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31033-9459-AC94-7D1A-6A319CF2C3C6}"/>
              </a:ext>
            </a:extLst>
          </p:cNvPr>
          <p:cNvCxnSpPr>
            <a:cxnSpLocks/>
          </p:cNvCxnSpPr>
          <p:nvPr/>
        </p:nvCxnSpPr>
        <p:spPr>
          <a:xfrm>
            <a:off x="7186299" y="2891367"/>
            <a:ext cx="0" cy="9251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E370DAA-5124-7AA1-3966-F8F00A8637FB}"/>
              </a:ext>
            </a:extLst>
          </p:cNvPr>
          <p:cNvSpPr/>
          <p:nvPr/>
        </p:nvSpPr>
        <p:spPr>
          <a:xfrm rot="8054920">
            <a:off x="7010770" y="2740285"/>
            <a:ext cx="351057" cy="336693"/>
          </a:xfrm>
          <a:prstGeom prst="arc">
            <a:avLst>
              <a:gd name="adj1" fmla="val 15053503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/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D4992-8176-836E-E705-6174379E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24" y="2891367"/>
                <a:ext cx="170688" cy="215444"/>
              </a:xfrm>
              <a:prstGeom prst="rect">
                <a:avLst/>
              </a:prstGeom>
              <a:blipFill>
                <a:blip r:embed="rId3"/>
                <a:stretch>
                  <a:fillRect l="-17857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7E560-D9CB-DB00-C45B-9450B9A1D0B9}"/>
              </a:ext>
            </a:extLst>
          </p:cNvPr>
          <p:cNvCxnSpPr>
            <a:cxnSpLocks/>
          </p:cNvCxnSpPr>
          <p:nvPr/>
        </p:nvCxnSpPr>
        <p:spPr>
          <a:xfrm>
            <a:off x="6078901" y="3377352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43999-3B3D-B938-571B-AB8E594DAF69}"/>
              </a:ext>
            </a:extLst>
          </p:cNvPr>
          <p:cNvCxnSpPr>
            <a:cxnSpLocks/>
          </p:cNvCxnSpPr>
          <p:nvPr/>
        </p:nvCxnSpPr>
        <p:spPr>
          <a:xfrm>
            <a:off x="8293697" y="3350027"/>
            <a:ext cx="0" cy="4665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C9F16-F305-D2EB-D490-5EC08D3180F5}"/>
              </a:ext>
            </a:extLst>
          </p:cNvPr>
          <p:cNvCxnSpPr>
            <a:cxnSpLocks/>
          </p:cNvCxnSpPr>
          <p:nvPr/>
        </p:nvCxnSpPr>
        <p:spPr>
          <a:xfrm>
            <a:off x="6078901" y="3610609"/>
            <a:ext cx="221479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/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8776E9-8006-F5EA-3E6C-0B11F9E4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90" y="3592013"/>
                <a:ext cx="112338" cy="246221"/>
              </a:xfrm>
              <a:prstGeom prst="rect">
                <a:avLst/>
              </a:prstGeom>
              <a:blipFill>
                <a:blip r:embed="rId4"/>
                <a:stretch>
                  <a:fillRect l="-50000" r="-3888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73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F5E50F-D969-CBDB-CD2F-DB8948A7EF1D}"/>
              </a:ext>
            </a:extLst>
          </p:cNvPr>
          <p:cNvSpPr/>
          <p:nvPr/>
        </p:nvSpPr>
        <p:spPr>
          <a:xfrm>
            <a:off x="4239357" y="2788281"/>
            <a:ext cx="2815170" cy="1183250"/>
          </a:xfrm>
          <a:custGeom>
            <a:avLst/>
            <a:gdLst>
              <a:gd name="connsiteX0" fmla="*/ 1230110 w 2815170"/>
              <a:gd name="connsiteY0" fmla="*/ 48052 h 1183250"/>
              <a:gd name="connsiteX1" fmla="*/ 358043 w 2815170"/>
              <a:gd name="connsiteY1" fmla="*/ 22652 h 1183250"/>
              <a:gd name="connsiteX2" fmla="*/ 2443 w 2815170"/>
              <a:gd name="connsiteY2" fmla="*/ 429052 h 1183250"/>
              <a:gd name="connsiteX3" fmla="*/ 510443 w 2815170"/>
              <a:gd name="connsiteY3" fmla="*/ 742319 h 1183250"/>
              <a:gd name="connsiteX4" fmla="*/ 425776 w 2815170"/>
              <a:gd name="connsiteY4" fmla="*/ 1064052 h 1183250"/>
              <a:gd name="connsiteX5" fmla="*/ 1407910 w 2815170"/>
              <a:gd name="connsiteY5" fmla="*/ 1174119 h 1183250"/>
              <a:gd name="connsiteX6" fmla="*/ 2263043 w 2815170"/>
              <a:gd name="connsiteY6" fmla="*/ 852386 h 1183250"/>
              <a:gd name="connsiteX7" fmla="*/ 2677910 w 2815170"/>
              <a:gd name="connsiteY7" fmla="*/ 539119 h 1183250"/>
              <a:gd name="connsiteX8" fmla="*/ 2627110 w 2815170"/>
              <a:gd name="connsiteY8" fmla="*/ 327452 h 1183250"/>
              <a:gd name="connsiteX9" fmla="*/ 2804910 w 2815170"/>
              <a:gd name="connsiteY9" fmla="*/ 175052 h 1183250"/>
              <a:gd name="connsiteX10" fmla="*/ 2271510 w 2815170"/>
              <a:gd name="connsiteY10" fmla="*/ 14186 h 1183250"/>
              <a:gd name="connsiteX11" fmla="*/ 1230110 w 2815170"/>
              <a:gd name="connsiteY11" fmla="*/ 48052 h 11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5170" h="1183250">
                <a:moveTo>
                  <a:pt x="1230110" y="48052"/>
                </a:moveTo>
                <a:cubicBezTo>
                  <a:pt x="911199" y="49463"/>
                  <a:pt x="562654" y="-40848"/>
                  <a:pt x="358043" y="22652"/>
                </a:cubicBezTo>
                <a:cubicBezTo>
                  <a:pt x="153432" y="86152"/>
                  <a:pt x="-22957" y="309108"/>
                  <a:pt x="2443" y="429052"/>
                </a:cubicBezTo>
                <a:cubicBezTo>
                  <a:pt x="27843" y="548997"/>
                  <a:pt x="439888" y="636486"/>
                  <a:pt x="510443" y="742319"/>
                </a:cubicBezTo>
                <a:cubicBezTo>
                  <a:pt x="580998" y="848152"/>
                  <a:pt x="276198" y="992085"/>
                  <a:pt x="425776" y="1064052"/>
                </a:cubicBezTo>
                <a:cubicBezTo>
                  <a:pt x="575354" y="1136019"/>
                  <a:pt x="1101699" y="1209397"/>
                  <a:pt x="1407910" y="1174119"/>
                </a:cubicBezTo>
                <a:cubicBezTo>
                  <a:pt x="1714121" y="1138841"/>
                  <a:pt x="2051376" y="958219"/>
                  <a:pt x="2263043" y="852386"/>
                </a:cubicBezTo>
                <a:cubicBezTo>
                  <a:pt x="2474710" y="746553"/>
                  <a:pt x="2617232" y="626608"/>
                  <a:pt x="2677910" y="539119"/>
                </a:cubicBezTo>
                <a:cubicBezTo>
                  <a:pt x="2738588" y="451630"/>
                  <a:pt x="2605943" y="388130"/>
                  <a:pt x="2627110" y="327452"/>
                </a:cubicBezTo>
                <a:cubicBezTo>
                  <a:pt x="2648277" y="266774"/>
                  <a:pt x="2864177" y="227263"/>
                  <a:pt x="2804910" y="175052"/>
                </a:cubicBezTo>
                <a:cubicBezTo>
                  <a:pt x="2745643" y="122841"/>
                  <a:pt x="2532566" y="35353"/>
                  <a:pt x="2271510" y="14186"/>
                </a:cubicBezTo>
                <a:cubicBezTo>
                  <a:pt x="2010454" y="-6981"/>
                  <a:pt x="1549021" y="46641"/>
                  <a:pt x="1230110" y="480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38AD91-BE10-523B-B1BC-DE44D0993287}"/>
              </a:ext>
            </a:extLst>
          </p:cNvPr>
          <p:cNvCxnSpPr>
            <a:cxnSpLocks/>
          </p:cNvCxnSpPr>
          <p:nvPr/>
        </p:nvCxnSpPr>
        <p:spPr>
          <a:xfrm>
            <a:off x="5638202" y="2257425"/>
            <a:ext cx="0" cy="10953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3DF87B4-C8EB-BAED-CB36-0C947C674D20}"/>
              </a:ext>
            </a:extLst>
          </p:cNvPr>
          <p:cNvSpPr/>
          <p:nvPr/>
        </p:nvSpPr>
        <p:spPr>
          <a:xfrm rot="8823194">
            <a:off x="5423282" y="2322742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/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BC91A-FEF1-9ADE-2578-53288FF2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35" y="2532777"/>
                <a:ext cx="170688" cy="215444"/>
              </a:xfrm>
              <a:prstGeom prst="rect">
                <a:avLst/>
              </a:prstGeom>
              <a:blipFill>
                <a:blip r:embed="rId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49882-9145-09EB-D8D2-3F80D3A25F0C}"/>
              </a:ext>
            </a:extLst>
          </p:cNvPr>
          <p:cNvCxnSpPr>
            <a:cxnSpLocks/>
          </p:cNvCxnSpPr>
          <p:nvPr/>
        </p:nvCxnSpPr>
        <p:spPr>
          <a:xfrm>
            <a:off x="5638202" y="3352800"/>
            <a:ext cx="0" cy="9728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C0C0E96-0295-5836-CF0B-8E075FB4D5CD}"/>
              </a:ext>
            </a:extLst>
          </p:cNvPr>
          <p:cNvSpPr/>
          <p:nvPr/>
        </p:nvSpPr>
        <p:spPr>
          <a:xfrm>
            <a:off x="5611861" y="3379410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770E1-6426-9C11-05E3-5B51AFCD1005}"/>
              </a:ext>
            </a:extLst>
          </p:cNvPr>
          <p:cNvCxnSpPr>
            <a:cxnSpLocks/>
          </p:cNvCxnSpPr>
          <p:nvPr/>
        </p:nvCxnSpPr>
        <p:spPr>
          <a:xfrm>
            <a:off x="6310731" y="2379980"/>
            <a:ext cx="0" cy="8269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EE79B-AD12-1D4D-1FB6-38A59D5BEDCD}"/>
              </a:ext>
            </a:extLst>
          </p:cNvPr>
          <p:cNvCxnSpPr>
            <a:cxnSpLocks/>
          </p:cNvCxnSpPr>
          <p:nvPr/>
        </p:nvCxnSpPr>
        <p:spPr>
          <a:xfrm>
            <a:off x="6310731" y="3206936"/>
            <a:ext cx="0" cy="8401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74A68C-02A8-B987-0A7F-C0D6D47572EA}"/>
              </a:ext>
            </a:extLst>
          </p:cNvPr>
          <p:cNvSpPr/>
          <p:nvPr/>
        </p:nvSpPr>
        <p:spPr>
          <a:xfrm>
            <a:off x="6284390" y="3233546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172487-60C5-3B0A-291B-59D60C571AE7}"/>
              </a:ext>
            </a:extLst>
          </p:cNvPr>
          <p:cNvCxnSpPr>
            <a:cxnSpLocks/>
            <a:stCxn id="12" idx="6"/>
          </p:cNvCxnSpPr>
          <p:nvPr/>
        </p:nvCxnSpPr>
        <p:spPr>
          <a:xfrm flipH="1">
            <a:off x="5638197" y="3258341"/>
            <a:ext cx="698872" cy="14106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F56C88-4BDB-7404-EEB1-4B5EE21C92F9}"/>
              </a:ext>
            </a:extLst>
          </p:cNvPr>
          <p:cNvCxnSpPr>
            <a:cxnSpLocks/>
          </p:cNvCxnSpPr>
          <p:nvPr/>
        </p:nvCxnSpPr>
        <p:spPr>
          <a:xfrm flipH="1">
            <a:off x="5644005" y="2828799"/>
            <a:ext cx="663787" cy="13397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/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5210C-1B87-2BBF-50DD-D9C790B7A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25" y="2838747"/>
                <a:ext cx="140616" cy="215444"/>
              </a:xfrm>
              <a:prstGeom prst="rect">
                <a:avLst/>
              </a:prstGeom>
              <a:blipFill>
                <a:blip r:embed="rId3"/>
                <a:stretch>
                  <a:fillRect l="-21739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/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296C6-B7B5-8833-C4B7-4B5A8B63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69" y="3377470"/>
                <a:ext cx="152157" cy="215444"/>
              </a:xfrm>
              <a:prstGeom prst="rect">
                <a:avLst/>
              </a:prstGeom>
              <a:blipFill>
                <a:blip r:embed="rId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/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CD6FD-4F9D-6A0A-8284-23B7BE25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51" y="3160847"/>
                <a:ext cx="160300" cy="215444"/>
              </a:xfrm>
              <a:prstGeom prst="rect">
                <a:avLst/>
              </a:prstGeom>
              <a:blipFill>
                <a:blip r:embed="rId5"/>
                <a:stretch>
                  <a:fillRect l="-25926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8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2D1C2FBB-828B-B08C-F023-E89E8631409E}"/>
              </a:ext>
            </a:extLst>
          </p:cNvPr>
          <p:cNvSpPr/>
          <p:nvPr/>
        </p:nvSpPr>
        <p:spPr>
          <a:xfrm>
            <a:off x="4781550" y="4205356"/>
            <a:ext cx="240631" cy="611710"/>
          </a:xfrm>
          <a:prstGeom prst="can">
            <a:avLst/>
          </a:prstGeom>
          <a:solidFill>
            <a:srgbClr val="00206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B24C13-10B3-8CDA-73D6-C1BD9C5924E5}"/>
              </a:ext>
            </a:extLst>
          </p:cNvPr>
          <p:cNvCxnSpPr>
            <a:cxnSpLocks/>
          </p:cNvCxnSpPr>
          <p:nvPr/>
        </p:nvCxnSpPr>
        <p:spPr>
          <a:xfrm>
            <a:off x="3263861" y="2596243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9CA8BA9-D976-405E-4CE5-AEA876473AA7}"/>
              </a:ext>
            </a:extLst>
          </p:cNvPr>
          <p:cNvSpPr/>
          <p:nvPr/>
        </p:nvSpPr>
        <p:spPr>
          <a:xfrm rot="10800000">
            <a:off x="4250431" y="2605769"/>
            <a:ext cx="352048" cy="696227"/>
          </a:xfrm>
          <a:prstGeom prst="triangle">
            <a:avLst>
              <a:gd name="adj" fmla="val 50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A781BF-560A-7B74-1843-06F754027F58}"/>
              </a:ext>
            </a:extLst>
          </p:cNvPr>
          <p:cNvSpPr/>
          <p:nvPr/>
        </p:nvSpPr>
        <p:spPr>
          <a:xfrm>
            <a:off x="3956123" y="2826585"/>
            <a:ext cx="950824" cy="950824"/>
          </a:xfrm>
          <a:prstGeom prst="ellipse">
            <a:avLst/>
          </a:prstGeom>
          <a:solidFill>
            <a:schemeClr val="tx2">
              <a:lumMod val="10000"/>
              <a:lumOff val="90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6583F5-C6CC-98B7-FBFA-D791A34B4D40}"/>
              </a:ext>
            </a:extLst>
          </p:cNvPr>
          <p:cNvCxnSpPr>
            <a:cxnSpLocks/>
          </p:cNvCxnSpPr>
          <p:nvPr/>
        </p:nvCxnSpPr>
        <p:spPr>
          <a:xfrm>
            <a:off x="4901866" y="3224373"/>
            <a:ext cx="0" cy="101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469E8-C0B8-893B-6603-96D9F9E757AC}"/>
              </a:ext>
            </a:extLst>
          </p:cNvPr>
          <p:cNvCxnSpPr>
            <a:cxnSpLocks/>
          </p:cNvCxnSpPr>
          <p:nvPr/>
        </p:nvCxnSpPr>
        <p:spPr>
          <a:xfrm>
            <a:off x="4901865" y="3729864"/>
            <a:ext cx="0" cy="411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9C9A6-E330-3538-3E0B-7DD906377787}"/>
              </a:ext>
            </a:extLst>
          </p:cNvPr>
          <p:cNvCxnSpPr>
            <a:cxnSpLocks/>
          </p:cNvCxnSpPr>
          <p:nvPr/>
        </p:nvCxnSpPr>
        <p:spPr>
          <a:xfrm flipV="1">
            <a:off x="4999231" y="3254004"/>
            <a:ext cx="0" cy="3175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3C087-C6E1-DACF-12B2-AD17F544D6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95368" y="3301997"/>
            <a:ext cx="331087" cy="336167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/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9F8399-4FF3-6399-0594-6362BE48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55" y="3268712"/>
                <a:ext cx="155940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/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EA124C-23AA-2474-9CA0-BDF945BE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2" y="3470080"/>
                <a:ext cx="193515" cy="215444"/>
              </a:xfrm>
              <a:prstGeom prst="rect">
                <a:avLst/>
              </a:prstGeom>
              <a:blipFill>
                <a:blip r:embed="rId3"/>
                <a:stretch>
                  <a:fillRect l="-21875" r="-1875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/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EA85B4-F736-828F-68D7-E76B6A9EE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4844736"/>
                <a:ext cx="302840" cy="215444"/>
              </a:xfrm>
              <a:prstGeom prst="rect">
                <a:avLst/>
              </a:prstGeom>
              <a:blipFill>
                <a:blip r:embed="rId4"/>
                <a:stretch>
                  <a:fillRect l="-20000" r="-18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A0CB0-8BE8-BDF2-B7A4-43E2D2B8AE3B}"/>
              </a:ext>
            </a:extLst>
          </p:cNvPr>
          <p:cNvCxnSpPr>
            <a:cxnSpLocks/>
          </p:cNvCxnSpPr>
          <p:nvPr/>
        </p:nvCxnSpPr>
        <p:spPr>
          <a:xfrm flipV="1">
            <a:off x="4901865" y="4553592"/>
            <a:ext cx="0" cy="58228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2218C8-C186-D808-2D89-EF9DAA6DDA9B}"/>
              </a:ext>
            </a:extLst>
          </p:cNvPr>
          <p:cNvSpPr/>
          <p:nvPr/>
        </p:nvSpPr>
        <p:spPr>
          <a:xfrm>
            <a:off x="4875525" y="4535657"/>
            <a:ext cx="52679" cy="495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/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25C8F4-4377-89F4-AAA3-A55861989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3" y="4276903"/>
                <a:ext cx="240631" cy="369332"/>
              </a:xfrm>
              <a:prstGeom prst="rect">
                <a:avLst/>
              </a:prstGeom>
              <a:blipFill>
                <a:blip r:embed="rId5"/>
                <a:stretch>
                  <a:fillRect r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53395A-F517-847B-F0DC-C89F2E5C793A}"/>
              </a:ext>
            </a:extLst>
          </p:cNvPr>
          <p:cNvCxnSpPr>
            <a:cxnSpLocks/>
          </p:cNvCxnSpPr>
          <p:nvPr/>
        </p:nvCxnSpPr>
        <p:spPr>
          <a:xfrm flipV="1">
            <a:off x="4524302" y="4412326"/>
            <a:ext cx="0" cy="41680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/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556C0B-165E-ADAB-CA6C-0A83A0B4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83" y="4580049"/>
                <a:ext cx="140616" cy="215444"/>
              </a:xfrm>
              <a:prstGeom prst="rect">
                <a:avLst/>
              </a:prstGeom>
              <a:blipFill>
                <a:blip r:embed="rId6"/>
                <a:stretch>
                  <a:fillRect l="-26087" t="-36111" r="-10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/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004D1-46A4-B7C0-7458-D8B85B9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89" y="3792920"/>
                <a:ext cx="148246" cy="241605"/>
              </a:xfrm>
              <a:prstGeom prst="rect">
                <a:avLst/>
              </a:prstGeom>
              <a:blipFill>
                <a:blip r:embed="rId7"/>
                <a:stretch>
                  <a:fillRect l="-28000" r="-2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/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F3031C-3878-5B62-83F2-F4D2009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117" y="3315751"/>
                <a:ext cx="242246" cy="207108"/>
              </a:xfrm>
              <a:prstGeom prst="rect">
                <a:avLst/>
              </a:prstGeom>
              <a:blipFill>
                <a:blip r:embed="rId8"/>
                <a:stretch>
                  <a:fillRect l="-5000" r="-1500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4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0EB8270-0C45-88E9-EE26-0A50B755DC40}"/>
              </a:ext>
            </a:extLst>
          </p:cNvPr>
          <p:cNvSpPr/>
          <p:nvPr/>
        </p:nvSpPr>
        <p:spPr>
          <a:xfrm>
            <a:off x="2705100" y="2489200"/>
            <a:ext cx="4178300" cy="2514600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F0B772-1F1F-A45F-14E9-EEC0A57805FF}"/>
              </a:ext>
            </a:extLst>
          </p:cNvPr>
          <p:cNvSpPr/>
          <p:nvPr/>
        </p:nvSpPr>
        <p:spPr>
          <a:xfrm>
            <a:off x="3969313" y="2602537"/>
            <a:ext cx="826463" cy="826463"/>
          </a:xfrm>
          <a:prstGeom prst="ellipse">
            <a:avLst/>
          </a:prstGeom>
          <a:solidFill>
            <a:srgbClr val="0070C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D64F1-1D37-5F03-1B88-A366DD9307BD}"/>
              </a:ext>
            </a:extLst>
          </p:cNvPr>
          <p:cNvCxnSpPr>
            <a:cxnSpLocks/>
          </p:cNvCxnSpPr>
          <p:nvPr/>
        </p:nvCxnSpPr>
        <p:spPr>
          <a:xfrm flipH="1" flipV="1">
            <a:off x="2851449" y="3138780"/>
            <a:ext cx="1747142" cy="10656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F0A3C-B453-E5CC-7545-5611C027488D}"/>
              </a:ext>
            </a:extLst>
          </p:cNvPr>
          <p:cNvCxnSpPr>
            <a:cxnSpLocks/>
          </p:cNvCxnSpPr>
          <p:nvPr/>
        </p:nvCxnSpPr>
        <p:spPr>
          <a:xfrm flipH="1">
            <a:off x="2851449" y="1862667"/>
            <a:ext cx="826463" cy="127611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/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317D6-20A7-7337-14C2-F2EFB24C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2" y="4104982"/>
                <a:ext cx="235321" cy="369332"/>
              </a:xfrm>
              <a:prstGeom prst="rect">
                <a:avLst/>
              </a:prstGeom>
              <a:blipFill>
                <a:blip r:embed="rId2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/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25C09-167A-D63E-CBD6-64AF4807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200" y="1666147"/>
                <a:ext cx="239296" cy="369332"/>
              </a:xfrm>
              <a:prstGeom prst="rect">
                <a:avLst/>
              </a:prstGeom>
              <a:blipFill>
                <a:blip r:embed="rId3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913C-A794-ADED-D0DE-9956A32F8689}"/>
              </a:ext>
            </a:extLst>
          </p:cNvPr>
          <p:cNvCxnSpPr>
            <a:cxnSpLocks/>
          </p:cNvCxnSpPr>
          <p:nvPr/>
        </p:nvCxnSpPr>
        <p:spPr>
          <a:xfrm>
            <a:off x="3533775" y="2988504"/>
            <a:ext cx="660339" cy="395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/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тр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CDE932-F196-1212-2D4F-DA4A660A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415" y="2716407"/>
                <a:ext cx="370935" cy="379784"/>
              </a:xfrm>
              <a:prstGeom prst="rect">
                <a:avLst/>
              </a:prstGeom>
              <a:blipFill>
                <a:blip r:embed="rId4"/>
                <a:stretch>
                  <a:fillRect l="-16393" t="-32258" r="-557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7C083-F02D-4736-A387-58ADF206A712}"/>
              </a:ext>
            </a:extLst>
          </p:cNvPr>
          <p:cNvCxnSpPr>
            <a:cxnSpLocks/>
          </p:cNvCxnSpPr>
          <p:nvPr/>
        </p:nvCxnSpPr>
        <p:spPr>
          <a:xfrm flipH="1" flipV="1">
            <a:off x="4382544" y="3053602"/>
            <a:ext cx="30172" cy="91394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2F433ACB-42C9-FA85-0A51-1D2BA377F3FA}"/>
              </a:ext>
            </a:extLst>
          </p:cNvPr>
          <p:cNvSpPr/>
          <p:nvPr/>
        </p:nvSpPr>
        <p:spPr>
          <a:xfrm rot="9449129">
            <a:off x="4207016" y="2900486"/>
            <a:ext cx="351057" cy="336693"/>
          </a:xfrm>
          <a:prstGeom prst="arc">
            <a:avLst>
              <a:gd name="adj1" fmla="val 13444534"/>
              <a:gd name="adj2" fmla="val 21250831"/>
            </a:avLst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/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94474B-E4CC-9366-6AC1-FE88120A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41" y="3135736"/>
                <a:ext cx="170688" cy="215444"/>
              </a:xfrm>
              <a:prstGeom prst="rect">
                <a:avLst/>
              </a:prstGeom>
              <a:blipFill>
                <a:blip r:embed="rId5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C7A21-5CE3-4D31-521C-D8A162084E14}"/>
              </a:ext>
            </a:extLst>
          </p:cNvPr>
          <p:cNvCxnSpPr>
            <a:cxnSpLocks/>
          </p:cNvCxnSpPr>
          <p:nvPr/>
        </p:nvCxnSpPr>
        <p:spPr>
          <a:xfrm flipH="1">
            <a:off x="4188299" y="2816677"/>
            <a:ext cx="318288" cy="57142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D1D4121-BFDF-7004-B694-D3C90321E132}"/>
              </a:ext>
            </a:extLst>
          </p:cNvPr>
          <p:cNvSpPr/>
          <p:nvPr/>
        </p:nvSpPr>
        <p:spPr>
          <a:xfrm>
            <a:off x="4343219" y="3025039"/>
            <a:ext cx="66357" cy="624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/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F5447F-8374-E022-EFAD-981E87D9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14" y="2680597"/>
                <a:ext cx="246734" cy="345159"/>
              </a:xfrm>
              <a:prstGeom prst="rect">
                <a:avLst/>
              </a:prstGeom>
              <a:blipFill>
                <a:blip r:embed="rId6"/>
                <a:stretch>
                  <a:fillRect l="-25000" r="-25000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/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76E99A-C0E0-1529-6DBB-8A8D5B2EC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9" y="3588917"/>
                <a:ext cx="345287" cy="246221"/>
              </a:xfrm>
              <a:prstGeom prst="rect">
                <a:avLst/>
              </a:prstGeom>
              <a:blipFill>
                <a:blip r:embed="rId7"/>
                <a:stretch>
                  <a:fillRect l="-8929" t="-40000" r="-928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098CA1ED-048F-80E1-6E87-4AAD0BCC85B4}"/>
              </a:ext>
            </a:extLst>
          </p:cNvPr>
          <p:cNvSpPr/>
          <p:nvPr/>
        </p:nvSpPr>
        <p:spPr>
          <a:xfrm rot="15118361">
            <a:off x="6358632" y="4762856"/>
            <a:ext cx="366382" cy="35326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/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CE674A-FC92-64EF-2B62-FE7F8343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29" y="4572913"/>
                <a:ext cx="2994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8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723ED8-9EB5-8CEB-0A62-EFCB462C05CE}"/>
              </a:ext>
            </a:extLst>
          </p:cNvPr>
          <p:cNvSpPr/>
          <p:nvPr/>
        </p:nvSpPr>
        <p:spPr>
          <a:xfrm>
            <a:off x="591113" y="341938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rgbClr val="0070C0">
              <a:alpha val="53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28F9A3-7472-1BD9-7D25-CB35325A4800}"/>
              </a:ext>
            </a:extLst>
          </p:cNvPr>
          <p:cNvSpPr/>
          <p:nvPr/>
        </p:nvSpPr>
        <p:spPr>
          <a:xfrm>
            <a:off x="3294377" y="253803"/>
            <a:ext cx="826463" cy="826463"/>
          </a:xfrm>
          <a:custGeom>
            <a:avLst/>
            <a:gdLst>
              <a:gd name="connsiteX0" fmla="*/ 0 w 826463"/>
              <a:gd name="connsiteY0" fmla="*/ 413232 h 826463"/>
              <a:gd name="connsiteX1" fmla="*/ 413232 w 826463"/>
              <a:gd name="connsiteY1" fmla="*/ 0 h 826463"/>
              <a:gd name="connsiteX2" fmla="*/ 826464 w 826463"/>
              <a:gd name="connsiteY2" fmla="*/ 413232 h 826463"/>
              <a:gd name="connsiteX3" fmla="*/ 413232 w 826463"/>
              <a:gd name="connsiteY3" fmla="*/ 826464 h 826463"/>
              <a:gd name="connsiteX4" fmla="*/ 0 w 826463"/>
              <a:gd name="connsiteY4" fmla="*/ 413232 h 82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463" h="826463" fill="none" extrusionOk="0">
                <a:moveTo>
                  <a:pt x="0" y="413232"/>
                </a:moveTo>
                <a:cubicBezTo>
                  <a:pt x="3054" y="185372"/>
                  <a:pt x="200301" y="-31468"/>
                  <a:pt x="413232" y="0"/>
                </a:cubicBezTo>
                <a:cubicBezTo>
                  <a:pt x="618906" y="-3453"/>
                  <a:pt x="809145" y="201316"/>
                  <a:pt x="826464" y="413232"/>
                </a:cubicBezTo>
                <a:cubicBezTo>
                  <a:pt x="825818" y="635290"/>
                  <a:pt x="619220" y="857363"/>
                  <a:pt x="413232" y="826464"/>
                </a:cubicBezTo>
                <a:cubicBezTo>
                  <a:pt x="209139" y="839972"/>
                  <a:pt x="19563" y="646158"/>
                  <a:pt x="0" y="413232"/>
                </a:cubicBezTo>
                <a:close/>
              </a:path>
              <a:path w="826463" h="826463" stroke="0" extrusionOk="0">
                <a:moveTo>
                  <a:pt x="0" y="413232"/>
                </a:moveTo>
                <a:cubicBezTo>
                  <a:pt x="-30228" y="166365"/>
                  <a:pt x="177966" y="2644"/>
                  <a:pt x="413232" y="0"/>
                </a:cubicBezTo>
                <a:cubicBezTo>
                  <a:pt x="653000" y="2431"/>
                  <a:pt x="798226" y="185908"/>
                  <a:pt x="826464" y="413232"/>
                </a:cubicBezTo>
                <a:cubicBezTo>
                  <a:pt x="821990" y="645823"/>
                  <a:pt x="638725" y="841547"/>
                  <a:pt x="413232" y="826464"/>
                </a:cubicBezTo>
                <a:cubicBezTo>
                  <a:pt x="160130" y="812851"/>
                  <a:pt x="13582" y="647944"/>
                  <a:pt x="0" y="41323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AE508A-F6F2-DDF4-CD2C-C7F721319E4A}"/>
              </a:ext>
            </a:extLst>
          </p:cNvPr>
          <p:cNvSpPr/>
          <p:nvPr/>
        </p:nvSpPr>
        <p:spPr>
          <a:xfrm>
            <a:off x="2122655" y="2174181"/>
            <a:ext cx="795285" cy="795285"/>
          </a:xfrm>
          <a:custGeom>
            <a:avLst/>
            <a:gdLst>
              <a:gd name="connsiteX0" fmla="*/ 0 w 795285"/>
              <a:gd name="connsiteY0" fmla="*/ 397643 h 795285"/>
              <a:gd name="connsiteX1" fmla="*/ 397643 w 795285"/>
              <a:gd name="connsiteY1" fmla="*/ 0 h 795285"/>
              <a:gd name="connsiteX2" fmla="*/ 795286 w 795285"/>
              <a:gd name="connsiteY2" fmla="*/ 397643 h 795285"/>
              <a:gd name="connsiteX3" fmla="*/ 397643 w 795285"/>
              <a:gd name="connsiteY3" fmla="*/ 795286 h 795285"/>
              <a:gd name="connsiteX4" fmla="*/ 0 w 795285"/>
              <a:gd name="connsiteY4" fmla="*/ 397643 h 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285" h="795285" fill="none" extrusionOk="0">
                <a:moveTo>
                  <a:pt x="0" y="397643"/>
                </a:moveTo>
                <a:cubicBezTo>
                  <a:pt x="25562" y="181063"/>
                  <a:pt x="195906" y="-36787"/>
                  <a:pt x="397643" y="0"/>
                </a:cubicBezTo>
                <a:cubicBezTo>
                  <a:pt x="582115" y="-5381"/>
                  <a:pt x="781964" y="190574"/>
                  <a:pt x="795286" y="397643"/>
                </a:cubicBezTo>
                <a:cubicBezTo>
                  <a:pt x="791130" y="577617"/>
                  <a:pt x="591918" y="830498"/>
                  <a:pt x="397643" y="795286"/>
                </a:cubicBezTo>
                <a:cubicBezTo>
                  <a:pt x="211370" y="813951"/>
                  <a:pt x="34429" y="625533"/>
                  <a:pt x="0" y="397643"/>
                </a:cubicBezTo>
                <a:close/>
              </a:path>
              <a:path w="795285" h="795285" stroke="0" extrusionOk="0">
                <a:moveTo>
                  <a:pt x="0" y="397643"/>
                </a:moveTo>
                <a:cubicBezTo>
                  <a:pt x="-6487" y="174030"/>
                  <a:pt x="160821" y="6459"/>
                  <a:pt x="397643" y="0"/>
                </a:cubicBezTo>
                <a:cubicBezTo>
                  <a:pt x="659521" y="8898"/>
                  <a:pt x="781005" y="178485"/>
                  <a:pt x="795286" y="397643"/>
                </a:cubicBezTo>
                <a:cubicBezTo>
                  <a:pt x="790801" y="621635"/>
                  <a:pt x="614354" y="811323"/>
                  <a:pt x="397643" y="795286"/>
                </a:cubicBezTo>
                <a:cubicBezTo>
                  <a:pt x="160977" y="785955"/>
                  <a:pt x="7796" y="620980"/>
                  <a:pt x="0" y="39764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41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/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E15961-74CF-6E56-BC2B-ED74AE9F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478170"/>
                <a:ext cx="34945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/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3556-E970-0980-A39F-7A218427A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80" y="414822"/>
                <a:ext cx="34945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/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ED562E-C46A-DC06-7795-AF81909D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69" y="2294824"/>
                <a:ext cx="3494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79A22-0DF9-B953-BFAE-0836C0518806}"/>
              </a:ext>
            </a:extLst>
          </p:cNvPr>
          <p:cNvGrpSpPr/>
          <p:nvPr/>
        </p:nvGrpSpPr>
        <p:grpSpPr>
          <a:xfrm>
            <a:off x="1775846" y="517071"/>
            <a:ext cx="1160260" cy="309203"/>
            <a:chOff x="4696846" y="2777670"/>
            <a:chExt cx="1160260" cy="30920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A6A505A-A195-8F1F-2F9F-DD9772927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34E0FD-32EC-9EEB-C798-0A4F3587E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4D3C4C-A571-0E5B-8AD0-C420F7970E25}"/>
              </a:ext>
            </a:extLst>
          </p:cNvPr>
          <p:cNvGrpSpPr/>
          <p:nvPr/>
        </p:nvGrpSpPr>
        <p:grpSpPr>
          <a:xfrm rot="18444105">
            <a:off x="2498541" y="1466270"/>
            <a:ext cx="1160260" cy="309203"/>
            <a:chOff x="4696846" y="2777670"/>
            <a:chExt cx="1160260" cy="30920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2C2EF-C03E-E273-5D4D-B483778CA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4F1477-EAB1-68BE-5ABE-CDDD0E366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CF2471-EACD-20C8-BBA7-4351AC02F570}"/>
              </a:ext>
            </a:extLst>
          </p:cNvPr>
          <p:cNvGrpSpPr/>
          <p:nvPr/>
        </p:nvGrpSpPr>
        <p:grpSpPr>
          <a:xfrm rot="3056020">
            <a:off x="1084585" y="1560263"/>
            <a:ext cx="1160260" cy="309203"/>
            <a:chOff x="4696846" y="2777670"/>
            <a:chExt cx="1160260" cy="30920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7DC1120-ED7B-B5B3-4CD2-6785C8740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846" y="2777670"/>
              <a:ext cx="1160260" cy="5761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F5CB50-60AC-81FF-0801-C07AC1D49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3179" y="3048940"/>
              <a:ext cx="1050787" cy="3793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E1802B7-7DCF-D54C-AEFF-2C8CF5E4F9A2}"/>
              </a:ext>
            </a:extLst>
          </p:cNvPr>
          <p:cNvSpPr/>
          <p:nvPr/>
        </p:nvSpPr>
        <p:spPr>
          <a:xfrm>
            <a:off x="8620393" y="470841"/>
            <a:ext cx="1587500" cy="317500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A8237C-1493-F931-3598-176E48C8C3D7}"/>
              </a:ext>
            </a:extLst>
          </p:cNvPr>
          <p:cNvCxnSpPr>
            <a:cxnSpLocks/>
          </p:cNvCxnSpPr>
          <p:nvPr/>
        </p:nvCxnSpPr>
        <p:spPr>
          <a:xfrm>
            <a:off x="7481279" y="1398008"/>
            <a:ext cx="113911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/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315A14-8877-D07C-5E31-E00FFBABE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113" y="879692"/>
                <a:ext cx="1322743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F2C298-1CBE-4094-8108-8824F4FB7C0F}"/>
              </a:ext>
            </a:extLst>
          </p:cNvPr>
          <p:cNvCxnSpPr>
            <a:cxnSpLocks/>
          </p:cNvCxnSpPr>
          <p:nvPr/>
        </p:nvCxnSpPr>
        <p:spPr>
          <a:xfrm flipH="1" flipV="1">
            <a:off x="10278144" y="1386837"/>
            <a:ext cx="860109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/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21CD44-341E-FE1F-6632-D6B848E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44" y="986244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t="-40000" r="-414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/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614D9-6538-E744-B14A-A7D5ADB8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84" y="1232943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r="-2857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/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2487F-4E9F-E981-EA2A-C8AEB6D8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068" y="1232942"/>
                <a:ext cx="4260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16A3C0A-DE61-2289-F19F-A9C7EA6F946F}"/>
              </a:ext>
            </a:extLst>
          </p:cNvPr>
          <p:cNvSpPr/>
          <p:nvPr/>
        </p:nvSpPr>
        <p:spPr>
          <a:xfrm>
            <a:off x="8635250" y="1210647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CD6DD70-DBFD-D9FB-BB51-6E7A963B15D6}"/>
              </a:ext>
            </a:extLst>
          </p:cNvPr>
          <p:cNvSpPr/>
          <p:nvPr/>
        </p:nvSpPr>
        <p:spPr>
          <a:xfrm>
            <a:off x="9852067" y="1217586"/>
            <a:ext cx="411220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AAE84-38E3-8AD6-AB32-E8904730808A}"/>
              </a:ext>
            </a:extLst>
          </p:cNvPr>
          <p:cNvSpPr/>
          <p:nvPr/>
        </p:nvSpPr>
        <p:spPr>
          <a:xfrm>
            <a:off x="8861355" y="3076623"/>
            <a:ext cx="985076" cy="352377"/>
          </a:xfrm>
          <a:prstGeom prst="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/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266A8B-6D72-088D-014A-44CF005E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74" y="3079945"/>
                <a:ext cx="426075" cy="307777"/>
              </a:xfrm>
              <a:prstGeom prst="rect">
                <a:avLst/>
              </a:prstGeom>
              <a:blipFill>
                <a:blip r:embed="rId9"/>
                <a:stretch>
                  <a:fillRect r="-434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A06CE5-6F3B-CD22-22CE-0C8B78A870A1}"/>
              </a:ext>
            </a:extLst>
          </p:cNvPr>
          <p:cNvCxnSpPr>
            <a:cxnSpLocks/>
          </p:cNvCxnSpPr>
          <p:nvPr/>
        </p:nvCxnSpPr>
        <p:spPr>
          <a:xfrm flipH="1">
            <a:off x="8252725" y="3429000"/>
            <a:ext cx="2277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013870-E6DC-FAC5-8E53-1E859D903EE0}"/>
              </a:ext>
            </a:extLst>
          </p:cNvPr>
          <p:cNvSpPr/>
          <p:nvPr/>
        </p:nvSpPr>
        <p:spPr>
          <a:xfrm>
            <a:off x="8144775" y="3218329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37C6A51-8E19-4AB8-D505-DBDE984182DD}"/>
              </a:ext>
            </a:extLst>
          </p:cNvPr>
          <p:cNvCxnSpPr>
            <a:cxnSpLocks/>
          </p:cNvCxnSpPr>
          <p:nvPr/>
        </p:nvCxnSpPr>
        <p:spPr>
          <a:xfrm flipH="1">
            <a:off x="8361228" y="3246964"/>
            <a:ext cx="40812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/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DE4F9CB-7161-90A0-9AC7-7065D09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629" y="2992369"/>
                <a:ext cx="1322743" cy="246221"/>
              </a:xfrm>
              <a:prstGeom prst="rect">
                <a:avLst/>
              </a:prstGeom>
              <a:blipFill>
                <a:blip r:embed="rId10"/>
                <a:stretch>
                  <a:fillRect t="-40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69">
            <a:extLst>
              <a:ext uri="{FF2B5EF4-FFF2-40B4-BE49-F238E27FC236}">
                <a16:creationId xmlns:a16="http://schemas.microsoft.com/office/drawing/2014/main" id="{A338DB2A-FA10-7A33-A42E-BAC88A18AF57}"/>
              </a:ext>
            </a:extLst>
          </p:cNvPr>
          <p:cNvSpPr/>
          <p:nvPr/>
        </p:nvSpPr>
        <p:spPr>
          <a:xfrm>
            <a:off x="8975747" y="3208596"/>
            <a:ext cx="215901" cy="76736"/>
          </a:xfrm>
          <a:custGeom>
            <a:avLst/>
            <a:gdLst>
              <a:gd name="connsiteX0" fmla="*/ 0 w 495300"/>
              <a:gd name="connsiteY0" fmla="*/ 0 h 186574"/>
              <a:gd name="connsiteX1" fmla="*/ 495300 w 495300"/>
              <a:gd name="connsiteY1" fmla="*/ 0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495300"/>
              <a:gd name="connsiteY0" fmla="*/ 0 h 186574"/>
              <a:gd name="connsiteX1" fmla="*/ 342900 w 495300"/>
              <a:gd name="connsiteY1" fmla="*/ 2117 h 186574"/>
              <a:gd name="connsiteX2" fmla="*/ 495300 w 495300"/>
              <a:gd name="connsiteY2" fmla="*/ 186574 h 186574"/>
              <a:gd name="connsiteX3" fmla="*/ 0 w 495300"/>
              <a:gd name="connsiteY3" fmla="*/ 186574 h 186574"/>
              <a:gd name="connsiteX4" fmla="*/ 0 w 495300"/>
              <a:gd name="connsiteY4" fmla="*/ 0 h 186574"/>
              <a:gd name="connsiteX0" fmla="*/ 0 w 522816"/>
              <a:gd name="connsiteY0" fmla="*/ 0 h 186574"/>
              <a:gd name="connsiteX1" fmla="*/ 342900 w 522816"/>
              <a:gd name="connsiteY1" fmla="*/ 2117 h 186574"/>
              <a:gd name="connsiteX2" fmla="*/ 522816 w 522816"/>
              <a:gd name="connsiteY2" fmla="*/ 97674 h 186574"/>
              <a:gd name="connsiteX3" fmla="*/ 0 w 522816"/>
              <a:gd name="connsiteY3" fmla="*/ 186574 h 186574"/>
              <a:gd name="connsiteX4" fmla="*/ 0 w 522816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05883"/>
              <a:gd name="connsiteY0" fmla="*/ 0 h 186574"/>
              <a:gd name="connsiteX1" fmla="*/ 342900 w 505883"/>
              <a:gd name="connsiteY1" fmla="*/ 2117 h 186574"/>
              <a:gd name="connsiteX2" fmla="*/ 505883 w 505883"/>
              <a:gd name="connsiteY2" fmla="*/ 84974 h 186574"/>
              <a:gd name="connsiteX3" fmla="*/ 0 w 505883"/>
              <a:gd name="connsiteY3" fmla="*/ 186574 h 186574"/>
              <a:gd name="connsiteX4" fmla="*/ 0 w 50588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  <a:gd name="connsiteX0" fmla="*/ 0 w 524933"/>
              <a:gd name="connsiteY0" fmla="*/ 0 h 186574"/>
              <a:gd name="connsiteX1" fmla="*/ 342900 w 524933"/>
              <a:gd name="connsiteY1" fmla="*/ 2117 h 186574"/>
              <a:gd name="connsiteX2" fmla="*/ 524933 w 524933"/>
              <a:gd name="connsiteY2" fmla="*/ 84974 h 186574"/>
              <a:gd name="connsiteX3" fmla="*/ 0 w 524933"/>
              <a:gd name="connsiteY3" fmla="*/ 186574 h 186574"/>
              <a:gd name="connsiteX4" fmla="*/ 0 w 524933"/>
              <a:gd name="connsiteY4" fmla="*/ 0 h 18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933" h="186574">
                <a:moveTo>
                  <a:pt x="0" y="0"/>
                </a:moveTo>
                <a:lnTo>
                  <a:pt x="342900" y="2117"/>
                </a:lnTo>
                <a:cubicBezTo>
                  <a:pt x="522111" y="40319"/>
                  <a:pt x="517172" y="40422"/>
                  <a:pt x="524933" y="84974"/>
                </a:cubicBezTo>
                <a:cubicBezTo>
                  <a:pt x="449438" y="222557"/>
                  <a:pt x="168628" y="152707"/>
                  <a:pt x="0" y="186574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27000"/>
            </a:srgb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833968-1179-82D8-2842-AD4EB29349A3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08595"/>
            <a:ext cx="183986" cy="79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5538DC-FBAA-0D93-9514-62FEBFBD1C7D}"/>
              </a:ext>
            </a:extLst>
          </p:cNvPr>
          <p:cNvCxnSpPr>
            <a:cxnSpLocks/>
          </p:cNvCxnSpPr>
          <p:nvPr/>
        </p:nvCxnSpPr>
        <p:spPr>
          <a:xfrm flipH="1" flipV="1">
            <a:off x="8858178" y="3281714"/>
            <a:ext cx="176045" cy="2382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212D5D3-6C52-479C-8639-AF26E830764B}"/>
              </a:ext>
            </a:extLst>
          </p:cNvPr>
          <p:cNvSpPr/>
          <p:nvPr/>
        </p:nvSpPr>
        <p:spPr>
          <a:xfrm>
            <a:off x="5742622" y="1796514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A9EAEE-C374-5482-8E61-80AFCA3FAE89}"/>
              </a:ext>
            </a:extLst>
          </p:cNvPr>
          <p:cNvGrpSpPr/>
          <p:nvPr/>
        </p:nvGrpSpPr>
        <p:grpSpPr>
          <a:xfrm rot="17006950">
            <a:off x="4867982" y="906574"/>
            <a:ext cx="1851237" cy="1980507"/>
            <a:chOff x="5393276" y="3052210"/>
            <a:chExt cx="1851237" cy="19805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53BECB-3DA0-44FE-0E6B-0946C63C321C}"/>
                </a:ext>
              </a:extLst>
            </p:cNvPr>
            <p:cNvGrpSpPr/>
            <p:nvPr/>
          </p:nvGrpSpPr>
          <p:grpSpPr>
            <a:xfrm rot="783338">
              <a:off x="5393276" y="3052210"/>
              <a:ext cx="1851237" cy="1980507"/>
              <a:chOff x="5393276" y="3052210"/>
              <a:chExt cx="1851237" cy="198050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AF350E9-19A6-3897-4093-4179A72DE46E}"/>
                  </a:ext>
                </a:extLst>
              </p:cNvPr>
              <p:cNvGrpSpPr/>
              <p:nvPr/>
            </p:nvGrpSpPr>
            <p:grpSpPr>
              <a:xfrm rot="300842">
                <a:off x="5393276" y="3052210"/>
                <a:ext cx="1851237" cy="1980507"/>
                <a:chOff x="5393276" y="3052210"/>
                <a:chExt cx="1851237" cy="198050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40C79852-00DE-B525-A3A0-1D1DC4C27F7A}"/>
                    </a:ext>
                  </a:extLst>
                </p:cNvPr>
                <p:cNvGrpSpPr/>
                <p:nvPr/>
              </p:nvGrpSpPr>
              <p:grpSpPr>
                <a:xfrm rot="699529">
                  <a:off x="5393276" y="3052210"/>
                  <a:ext cx="1851237" cy="1955246"/>
                  <a:chOff x="5395000" y="3052297"/>
                  <a:chExt cx="1851237" cy="195524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CCF6FBB6-38A2-4C22-6B6D-FDF39E658FF4}"/>
                      </a:ext>
                    </a:extLst>
                  </p:cNvPr>
                  <p:cNvGrpSpPr/>
                  <p:nvPr/>
                </p:nvGrpSpPr>
                <p:grpSpPr>
                  <a:xfrm rot="320053">
                    <a:off x="5395000" y="3052297"/>
                    <a:ext cx="1851237" cy="1928959"/>
                    <a:chOff x="5394565" y="3052277"/>
                    <a:chExt cx="1851237" cy="1928959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18867AAE-87D6-34D9-2797-180B81181C56}"/>
                        </a:ext>
                      </a:extLst>
                    </p:cNvPr>
                    <p:cNvGrpSpPr/>
                    <p:nvPr/>
                  </p:nvGrpSpPr>
                  <p:grpSpPr>
                    <a:xfrm rot="1277091">
                      <a:off x="5394565" y="3052277"/>
                      <a:ext cx="1851237" cy="1928959"/>
                      <a:chOff x="5394565" y="3052277"/>
                      <a:chExt cx="1851237" cy="1928959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D36FA588-6CEC-9E49-40BF-3627559468A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13313">
                        <a:off x="5394565" y="3052277"/>
                        <a:ext cx="1851237" cy="1928959"/>
                        <a:chOff x="5394565" y="3052277"/>
                        <a:chExt cx="1851237" cy="1928959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514F5CCA-147C-4BA1-F68D-21262DCB47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82989">
                          <a:off x="5394565" y="3052277"/>
                          <a:ext cx="1851237" cy="1926123"/>
                          <a:chOff x="5394565" y="3052277"/>
                          <a:chExt cx="1851237" cy="1926123"/>
                        </a:xfrm>
                      </p:grpSpPr>
                      <p:sp>
                        <p:nvSpPr>
                          <p:cNvPr id="20" name="Oval 19">
                            <a:extLst>
                              <a:ext uri="{FF2B5EF4-FFF2-40B4-BE49-F238E27FC236}">
                                <a16:creationId xmlns:a16="http://schemas.microsoft.com/office/drawing/2014/main" id="{CBC62BFA-9F81-0E8E-72C5-DEFDE6D2D4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4565" y="3052277"/>
                            <a:ext cx="1851237" cy="1851237"/>
                          </a:xfrm>
                          <a:prstGeom prst="ellipse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B9A18AA0-4A62-C01F-9B50-E663F1292AE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02772" y="4830063"/>
                            <a:ext cx="0" cy="148337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tailEnd type="none" w="med" len="lg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3C1DF725-E5F0-B4CE-3AC9-AFA35CC079F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72622" y="4832899"/>
                          <a:ext cx="0" cy="148337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none" w="med" len="lg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A158966E-E955-34C4-6FA2-D3985D16EA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46705" y="4831924"/>
                        <a:ext cx="0" cy="148337"/>
                      </a:xfrm>
                      <a:prstGeom prst="straightConnector1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none" w="med" len="lg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331FEB9B-BE5A-B621-B748-54002BA46D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580418" flipH="1">
                      <a:off x="6216757" y="4848642"/>
                      <a:ext cx="62135" cy="123257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none" w="med" len="lg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174FEE3-8FB8-967B-D368-67E08FFAA4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7246" y="4859206"/>
                    <a:ext cx="0" cy="148337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none" w="med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27C89D5-7784-034E-2FA0-1157DE5C8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0547" y="4884380"/>
                  <a:ext cx="0" cy="148337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none" w="med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744E1BF-A4A4-9864-E853-491B64A6C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6115" y="4869685"/>
                <a:ext cx="0" cy="14833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B62B57-051A-ED9B-5786-17164882A20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880" y="4874630"/>
              <a:ext cx="0" cy="1483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/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13B6BF-CD55-6EE4-9FE7-B6A1E84A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93" y="2223736"/>
                <a:ext cx="315086" cy="276999"/>
              </a:xfrm>
              <a:prstGeom prst="rect">
                <a:avLst/>
              </a:prstGeom>
              <a:blipFill>
                <a:blip r:embed="rId2"/>
                <a:stretch>
                  <a:fillRect l="-11538" r="-961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3B3B4-764D-DE91-BED9-C6F15BB7AB4A}"/>
              </a:ext>
            </a:extLst>
          </p:cNvPr>
          <p:cNvCxnSpPr>
            <a:cxnSpLocks/>
          </p:cNvCxnSpPr>
          <p:nvPr/>
        </p:nvCxnSpPr>
        <p:spPr>
          <a:xfrm flipV="1">
            <a:off x="6617714" y="1736084"/>
            <a:ext cx="174190" cy="5133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/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9F450-DAAF-C910-4B77-B29A40C7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20" y="1746359"/>
                <a:ext cx="243913" cy="276999"/>
              </a:xfrm>
              <a:prstGeom prst="rect">
                <a:avLst/>
              </a:prstGeom>
              <a:blipFill>
                <a:blip r:embed="rId3"/>
                <a:stretch>
                  <a:fillRect l="-15000" r="-12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9EED6-2552-823D-306A-2D5928F2AACE}"/>
              </a:ext>
            </a:extLst>
          </p:cNvPr>
          <p:cNvCxnSpPr>
            <a:cxnSpLocks/>
          </p:cNvCxnSpPr>
          <p:nvPr/>
        </p:nvCxnSpPr>
        <p:spPr>
          <a:xfrm>
            <a:off x="5770571" y="1825754"/>
            <a:ext cx="828987" cy="423647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1764F-804B-1631-65AC-60EA7918A54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773791" cy="58516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4F70-78C0-D5A3-E25F-B6ACAF97BDB0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669789" cy="6988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BD039D-8624-5400-4162-0EE5330E0E5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558647" cy="79866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3043B9-1D8E-4D4A-39BF-FD371FCB65A4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752900" y="1806189"/>
            <a:ext cx="443776" cy="861488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EF3-EF0F-EDCE-4EE1-A75E8E619F8A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241280" cy="92755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1836D4-82B2-DFAA-A538-87257A053EB9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777714" y="1796514"/>
            <a:ext cx="33881" cy="97471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/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A1C35B-A7B3-F78B-8F50-C812E20E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84" y="1789277"/>
                <a:ext cx="264623" cy="310598"/>
              </a:xfrm>
              <a:prstGeom prst="rect">
                <a:avLst/>
              </a:prstGeom>
              <a:blipFill>
                <a:blip r:embed="rId4"/>
                <a:stretch>
                  <a:fillRect l="-23256" r="-930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/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0E6E8C-6DC6-6309-CC98-62BB4DE0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10" y="1806077"/>
                <a:ext cx="171596" cy="276999"/>
              </a:xfrm>
              <a:prstGeom prst="rect">
                <a:avLst/>
              </a:prstGeom>
              <a:blipFill>
                <a:blip r:embed="rId5"/>
                <a:stretch>
                  <a:fillRect l="-60714" r="-928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/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1C73EE-EC39-09A8-E87C-1FCCB58D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33" y="1580785"/>
                <a:ext cx="244554" cy="310598"/>
              </a:xfrm>
              <a:prstGeom prst="rect">
                <a:avLst/>
              </a:prstGeom>
              <a:blipFill>
                <a:blip r:embed="rId6"/>
                <a:stretch>
                  <a:fillRect l="-22500" r="-125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8B9F3AA5-4D6B-E90A-24E5-C5F11052E339}"/>
              </a:ext>
            </a:extLst>
          </p:cNvPr>
          <p:cNvSpPr/>
          <p:nvPr/>
        </p:nvSpPr>
        <p:spPr>
          <a:xfrm rot="1063478">
            <a:off x="5264498" y="1235688"/>
            <a:ext cx="1146027" cy="1099135"/>
          </a:xfrm>
          <a:prstGeom prst="arc">
            <a:avLst>
              <a:gd name="adj1" fmla="val 13444534"/>
              <a:gd name="adj2" fmla="val 16976159"/>
            </a:avLst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/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33EF18-5AA3-DDBE-12D2-BA513861B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0" y="975949"/>
                <a:ext cx="195245" cy="246221"/>
              </a:xfrm>
              <a:prstGeom prst="rect">
                <a:avLst/>
              </a:prstGeom>
              <a:blipFill>
                <a:blip r:embed="rId7"/>
                <a:stretch>
                  <a:fillRect l="-18750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93D2A921-90C9-3AD6-165B-9D9D7B4DBBD5}"/>
              </a:ext>
            </a:extLst>
          </p:cNvPr>
          <p:cNvSpPr/>
          <p:nvPr/>
        </p:nvSpPr>
        <p:spPr>
          <a:xfrm>
            <a:off x="7896080" y="1474363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B266D3-E989-9167-2EFB-D157C09570DD}"/>
              </a:ext>
            </a:extLst>
          </p:cNvPr>
          <p:cNvCxnSpPr>
            <a:cxnSpLocks/>
          </p:cNvCxnSpPr>
          <p:nvPr/>
        </p:nvCxnSpPr>
        <p:spPr>
          <a:xfrm flipV="1">
            <a:off x="9815059" y="1807507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986B49-E890-FCFD-DFA3-2D0279ADEDD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067530" y="1551019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13DD0F48-3A8A-9ECA-4A4C-5C9FB60298C7}"/>
              </a:ext>
            </a:extLst>
          </p:cNvPr>
          <p:cNvSpPr/>
          <p:nvPr/>
        </p:nvSpPr>
        <p:spPr>
          <a:xfrm rot="11401623">
            <a:off x="8224680" y="1662615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/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7510C-D9E7-B97F-3EC7-F93D078C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347" y="1590833"/>
                <a:ext cx="218265" cy="276999"/>
              </a:xfrm>
              <a:prstGeom prst="rect">
                <a:avLst/>
              </a:prstGeom>
              <a:blipFill>
                <a:blip r:embed="rId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7035536D-D43C-722F-62E1-430507F9397C}"/>
              </a:ext>
            </a:extLst>
          </p:cNvPr>
          <p:cNvSpPr/>
          <p:nvPr/>
        </p:nvSpPr>
        <p:spPr>
          <a:xfrm>
            <a:off x="8902719" y="1703940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E1F9FE-4046-F7A4-67B0-506AAA88DC85}"/>
              </a:ext>
            </a:extLst>
          </p:cNvPr>
          <p:cNvCxnSpPr>
            <a:cxnSpLocks/>
          </p:cNvCxnSpPr>
          <p:nvPr/>
        </p:nvCxnSpPr>
        <p:spPr>
          <a:xfrm flipV="1">
            <a:off x="8931769" y="1519229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/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C751199-5A53-30A8-6097-EB142A7D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16" y="975949"/>
                <a:ext cx="244554" cy="310598"/>
              </a:xfrm>
              <a:prstGeom prst="rect">
                <a:avLst/>
              </a:prstGeom>
              <a:blipFill>
                <a:blip r:embed="rId9"/>
                <a:stretch>
                  <a:fillRect l="-25000" r="-10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0E17A5-FBEC-569B-B522-2FEBE74C8AE6}"/>
              </a:ext>
            </a:extLst>
          </p:cNvPr>
          <p:cNvCxnSpPr>
            <a:cxnSpLocks/>
          </p:cNvCxnSpPr>
          <p:nvPr/>
        </p:nvCxnSpPr>
        <p:spPr>
          <a:xfrm flipV="1">
            <a:off x="8931755" y="134091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0BD48-56DF-0589-0438-5CB4675EB027}"/>
              </a:ext>
            </a:extLst>
          </p:cNvPr>
          <p:cNvCxnSpPr>
            <a:cxnSpLocks/>
          </p:cNvCxnSpPr>
          <p:nvPr/>
        </p:nvCxnSpPr>
        <p:spPr>
          <a:xfrm flipV="1">
            <a:off x="8931766" y="1163906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539F19-16BB-4E55-5206-74A4050D658B}"/>
              </a:ext>
            </a:extLst>
          </p:cNvPr>
          <p:cNvCxnSpPr>
            <a:cxnSpLocks/>
          </p:cNvCxnSpPr>
          <p:nvPr/>
        </p:nvCxnSpPr>
        <p:spPr>
          <a:xfrm flipV="1">
            <a:off x="8931752" y="985593"/>
            <a:ext cx="0" cy="21010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DBAB9A-4B7A-4458-A260-734A5BC96E9A}"/>
              </a:ext>
            </a:extLst>
          </p:cNvPr>
          <p:cNvCxnSpPr>
            <a:cxnSpLocks/>
          </p:cNvCxnSpPr>
          <p:nvPr/>
        </p:nvCxnSpPr>
        <p:spPr>
          <a:xfrm>
            <a:off x="1037539" y="6031110"/>
            <a:ext cx="235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DD36C60-F9C9-A238-3DDB-3A99133397E2}"/>
              </a:ext>
            </a:extLst>
          </p:cNvPr>
          <p:cNvSpPr/>
          <p:nvPr/>
        </p:nvSpPr>
        <p:spPr>
          <a:xfrm>
            <a:off x="1478585" y="5454125"/>
            <a:ext cx="943276" cy="558265"/>
          </a:xfrm>
          <a:prstGeom prst="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B1313FA-5C64-5373-0B11-B51333C03A26}"/>
              </a:ext>
            </a:extLst>
          </p:cNvPr>
          <p:cNvCxnSpPr>
            <a:cxnSpLocks/>
          </p:cNvCxnSpPr>
          <p:nvPr/>
        </p:nvCxnSpPr>
        <p:spPr>
          <a:xfrm flipH="1">
            <a:off x="1891485" y="4840514"/>
            <a:ext cx="943275" cy="92709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3E8367-7543-582E-5DB3-1C587A5922D1}"/>
              </a:ext>
            </a:extLst>
          </p:cNvPr>
          <p:cNvCxnSpPr>
            <a:cxnSpLocks/>
          </p:cNvCxnSpPr>
          <p:nvPr/>
        </p:nvCxnSpPr>
        <p:spPr>
          <a:xfrm flipH="1">
            <a:off x="1891484" y="5776858"/>
            <a:ext cx="1049473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EE8791AD-E2D5-2C55-6705-91B9068708F2}"/>
              </a:ext>
            </a:extLst>
          </p:cNvPr>
          <p:cNvSpPr/>
          <p:nvPr/>
        </p:nvSpPr>
        <p:spPr>
          <a:xfrm rot="976525">
            <a:off x="1885097" y="5580560"/>
            <a:ext cx="320629" cy="3091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/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D88B43-27A3-DCE4-5586-C1EBA4E3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1" y="5386477"/>
                <a:ext cx="256160" cy="369332"/>
              </a:xfrm>
              <a:prstGeom prst="rect">
                <a:avLst/>
              </a:prstGeom>
              <a:blipFill>
                <a:blip r:embed="rId10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/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26C1E6-5E46-2017-72F7-D9DE292E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740" y="4586262"/>
                <a:ext cx="262123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/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09EE3EB-B09E-B7B1-8C5E-D274E033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37" y="5362881"/>
                <a:ext cx="232051" cy="4165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22CD8FC-B84A-C5C2-6031-6C96C56A7C77}"/>
              </a:ext>
            </a:extLst>
          </p:cNvPr>
          <p:cNvCxnSpPr>
            <a:cxnSpLocks/>
          </p:cNvCxnSpPr>
          <p:nvPr/>
        </p:nvCxnSpPr>
        <p:spPr>
          <a:xfrm>
            <a:off x="6448127" y="6012390"/>
            <a:ext cx="4742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3DFC24-EEFD-8F65-0BC7-A52905C11CEE}"/>
              </a:ext>
            </a:extLst>
          </p:cNvPr>
          <p:cNvSpPr/>
          <p:nvPr/>
        </p:nvSpPr>
        <p:spPr>
          <a:xfrm>
            <a:off x="6889173" y="5577146"/>
            <a:ext cx="943276" cy="416524"/>
          </a:xfrm>
          <a:prstGeom prst="rect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1634C32-9B64-9911-545E-23983663C57C}"/>
              </a:ext>
            </a:extLst>
          </p:cNvPr>
          <p:cNvSpPr/>
          <p:nvPr/>
        </p:nvSpPr>
        <p:spPr>
          <a:xfrm>
            <a:off x="9675916" y="5588032"/>
            <a:ext cx="943276" cy="416524"/>
          </a:xfrm>
          <a:prstGeom prst="rect">
            <a:avLst/>
          </a:prstGeom>
          <a:solidFill>
            <a:schemeClr val="accent5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AF72760-D88A-F438-FE1D-2280AC533815}"/>
              </a:ext>
            </a:extLst>
          </p:cNvPr>
          <p:cNvCxnSpPr>
            <a:cxnSpLocks/>
          </p:cNvCxnSpPr>
          <p:nvPr/>
        </p:nvCxnSpPr>
        <p:spPr>
          <a:xfrm flipH="1">
            <a:off x="7350874" y="5811109"/>
            <a:ext cx="9010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/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3C4B26-4F77-DABA-0C1D-36D622EB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80" y="5416076"/>
                <a:ext cx="368819" cy="369332"/>
              </a:xfrm>
              <a:prstGeom prst="rect">
                <a:avLst/>
              </a:prstGeom>
              <a:blipFill>
                <a:blip r:embed="rId13"/>
                <a:stretch>
                  <a:fillRect l="-13115" r="-655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9ABA0D-6F35-5D9D-A4DA-C387323012E0}"/>
              </a:ext>
            </a:extLst>
          </p:cNvPr>
          <p:cNvCxnSpPr>
            <a:cxnSpLocks/>
          </p:cNvCxnSpPr>
          <p:nvPr/>
        </p:nvCxnSpPr>
        <p:spPr>
          <a:xfrm>
            <a:off x="9175750" y="5811109"/>
            <a:ext cx="97180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/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E5CB96-E097-FCD0-BEDE-E3C29506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347" y="5395666"/>
                <a:ext cx="394659" cy="376898"/>
              </a:xfrm>
              <a:prstGeom prst="rect">
                <a:avLst/>
              </a:prstGeom>
              <a:blipFill>
                <a:blip r:embed="rId14"/>
                <a:stretch>
                  <a:fillRect l="-13846" r="-1076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D4AFD25-0765-F583-F45D-69B37208D7BB}"/>
              </a:ext>
            </a:extLst>
          </p:cNvPr>
          <p:cNvCxnSpPr>
            <a:cxnSpLocks/>
          </p:cNvCxnSpPr>
          <p:nvPr/>
        </p:nvCxnSpPr>
        <p:spPr>
          <a:xfrm flipH="1">
            <a:off x="7553406" y="6446109"/>
            <a:ext cx="253674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14002B-BBFB-4865-CD09-186106FBA62A}"/>
              </a:ext>
            </a:extLst>
          </p:cNvPr>
          <p:cNvCxnSpPr>
            <a:cxnSpLocks/>
          </p:cNvCxnSpPr>
          <p:nvPr/>
        </p:nvCxnSpPr>
        <p:spPr>
          <a:xfrm flipV="1">
            <a:off x="7350874" y="5811109"/>
            <a:ext cx="0" cy="7336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/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DC2C85E-15E7-8500-860B-A73991954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93" y="6093896"/>
                <a:ext cx="232051" cy="369332"/>
              </a:xfrm>
              <a:prstGeom prst="rect">
                <a:avLst/>
              </a:prstGeom>
              <a:blipFill>
                <a:blip r:embed="rId15"/>
                <a:stretch>
                  <a:fillRect l="-31579" r="-2894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/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B9B5ECD-8033-B75A-6533-C6FA24976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04" y="5191200"/>
                <a:ext cx="325858" cy="369332"/>
              </a:xfrm>
              <a:prstGeom prst="rect">
                <a:avLst/>
              </a:prstGeom>
              <a:blipFill>
                <a:blip r:embed="rId16"/>
                <a:stretch>
                  <a:fillRect l="-12963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/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7166BF0-B40E-0094-EDBC-ECF86EB5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05" y="5928443"/>
                <a:ext cx="239103" cy="369332"/>
              </a:xfrm>
              <a:prstGeom prst="rect">
                <a:avLst/>
              </a:prstGeom>
              <a:blipFill>
                <a:blip r:embed="rId17"/>
                <a:stretch>
                  <a:fillRect l="-33333" r="-25641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78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372250D4-42B0-FF42-6BA0-8EF187297F62}"/>
              </a:ext>
            </a:extLst>
          </p:cNvPr>
          <p:cNvSpPr/>
          <p:nvPr/>
        </p:nvSpPr>
        <p:spPr>
          <a:xfrm>
            <a:off x="2090058" y="1513114"/>
            <a:ext cx="1763486" cy="176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B83D68-4661-354C-3939-66C242DEB96B}"/>
              </a:ext>
            </a:extLst>
          </p:cNvPr>
          <p:cNvCxnSpPr>
            <a:cxnSpLocks/>
          </p:cNvCxnSpPr>
          <p:nvPr/>
        </p:nvCxnSpPr>
        <p:spPr>
          <a:xfrm flipH="1">
            <a:off x="2997202" y="1583267"/>
            <a:ext cx="351365" cy="811590"/>
          </a:xfrm>
          <a:prstGeom prst="straightConnector1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7418E-6657-1744-715A-58F07A9FDC1D}"/>
                  </a:ext>
                </a:extLst>
              </p:cNvPr>
              <p:cNvSpPr txBox="1"/>
              <p:nvPr/>
            </p:nvSpPr>
            <p:spPr>
              <a:xfrm>
                <a:off x="2905760" y="1704646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D7418E-6657-1744-715A-58F07A9F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60" y="1704646"/>
                <a:ext cx="267124" cy="369332"/>
              </a:xfrm>
              <a:prstGeom prst="rect">
                <a:avLst/>
              </a:prstGeom>
              <a:blipFill>
                <a:blip r:embed="rId2"/>
                <a:stretch>
                  <a:fillRect l="-30233" r="-2558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6ACADD-E170-13BA-E617-64627459449A}"/>
              </a:ext>
            </a:extLst>
          </p:cNvPr>
          <p:cNvCxnSpPr>
            <a:cxnSpLocks/>
          </p:cNvCxnSpPr>
          <p:nvPr/>
        </p:nvCxnSpPr>
        <p:spPr>
          <a:xfrm flipH="1">
            <a:off x="3004159" y="2394857"/>
            <a:ext cx="233619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1D2879-BD7E-6873-A603-7CB85AF4C9F7}"/>
              </a:ext>
            </a:extLst>
          </p:cNvPr>
          <p:cNvCxnSpPr>
            <a:cxnSpLocks/>
          </p:cNvCxnSpPr>
          <p:nvPr/>
        </p:nvCxnSpPr>
        <p:spPr>
          <a:xfrm flipH="1">
            <a:off x="5340350" y="2394857"/>
            <a:ext cx="102301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0A8ECF-D261-5530-B8FA-42758E401B56}"/>
                  </a:ext>
                </a:extLst>
              </p:cNvPr>
              <p:cNvSpPr txBox="1"/>
              <p:nvPr/>
            </p:nvSpPr>
            <p:spPr>
              <a:xfrm>
                <a:off x="4495565" y="2057471"/>
                <a:ext cx="215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0A8ECF-D261-5530-B8FA-42758E40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565" y="2057471"/>
                <a:ext cx="215123" cy="369332"/>
              </a:xfrm>
              <a:prstGeom prst="rect">
                <a:avLst/>
              </a:prstGeom>
              <a:blipFill>
                <a:blip r:embed="rId3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4F31BE4C-5942-CFEC-D144-1F92028FD979}"/>
              </a:ext>
            </a:extLst>
          </p:cNvPr>
          <p:cNvSpPr/>
          <p:nvPr/>
        </p:nvSpPr>
        <p:spPr>
          <a:xfrm>
            <a:off x="5305258" y="2363230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127470-809A-AFF2-96F7-DCD0B68D11E8}"/>
                  </a:ext>
                </a:extLst>
              </p:cNvPr>
              <p:cNvSpPr txBox="1"/>
              <p:nvPr/>
            </p:nvSpPr>
            <p:spPr>
              <a:xfrm>
                <a:off x="5567714" y="2057471"/>
                <a:ext cx="397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127470-809A-AFF2-96F7-DCD0B68D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714" y="2057471"/>
                <a:ext cx="397866" cy="369332"/>
              </a:xfrm>
              <a:prstGeom prst="rect">
                <a:avLst/>
              </a:prstGeom>
              <a:blipFill>
                <a:blip r:embed="rId4"/>
                <a:stretch>
                  <a:fillRect l="-18182" r="-909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AA526F24-6F8F-FF35-C6B7-4717529FC264}"/>
              </a:ext>
            </a:extLst>
          </p:cNvPr>
          <p:cNvSpPr/>
          <p:nvPr/>
        </p:nvSpPr>
        <p:spPr>
          <a:xfrm>
            <a:off x="2962110" y="2361521"/>
            <a:ext cx="70183" cy="660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97782A-A343-0EB2-DAE5-3C11E54D7C14}"/>
              </a:ext>
            </a:extLst>
          </p:cNvPr>
          <p:cNvCxnSpPr>
            <a:cxnSpLocks/>
          </p:cNvCxnSpPr>
          <p:nvPr/>
        </p:nvCxnSpPr>
        <p:spPr>
          <a:xfrm flipH="1">
            <a:off x="6015695" y="2977922"/>
            <a:ext cx="925736" cy="111004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FEBC60-8E2D-8368-BFAF-8C24B4AAF351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V="1">
            <a:off x="2899973" y="2955549"/>
            <a:ext cx="4707328" cy="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8CB709D-D53C-A484-7B77-B03DFC8F4B1E}"/>
              </a:ext>
            </a:extLst>
          </p:cNvPr>
          <p:cNvSpPr/>
          <p:nvPr/>
        </p:nvSpPr>
        <p:spPr>
          <a:xfrm rot="16200000">
            <a:off x="4081086" y="601886"/>
            <a:ext cx="2345101" cy="470732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FF764C-5DF5-92CD-D35F-8EBFEFF8C29C}"/>
              </a:ext>
            </a:extLst>
          </p:cNvPr>
          <p:cNvSpPr/>
          <p:nvPr/>
        </p:nvSpPr>
        <p:spPr>
          <a:xfrm>
            <a:off x="5225202" y="2920160"/>
            <a:ext cx="56867" cy="588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24E4B9-B60B-E83B-282C-86A29040E2B6}"/>
              </a:ext>
            </a:extLst>
          </p:cNvPr>
          <p:cNvCxnSpPr>
            <a:cxnSpLocks/>
          </p:cNvCxnSpPr>
          <p:nvPr/>
        </p:nvCxnSpPr>
        <p:spPr>
          <a:xfrm flipV="1">
            <a:off x="3744383" y="1802561"/>
            <a:ext cx="842951" cy="1208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6C8D70-64AE-F697-8ECD-0076AC6FC11C}"/>
              </a:ext>
            </a:extLst>
          </p:cNvPr>
          <p:cNvCxnSpPr>
            <a:cxnSpLocks/>
          </p:cNvCxnSpPr>
          <p:nvPr/>
        </p:nvCxnSpPr>
        <p:spPr>
          <a:xfrm>
            <a:off x="5253635" y="1803850"/>
            <a:ext cx="2" cy="232425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2F10E4-8644-A6C2-EBC8-D300D4790301}"/>
                  </a:ext>
                </a:extLst>
              </p:cNvPr>
              <p:cNvSpPr txBox="1"/>
              <p:nvPr/>
            </p:nvSpPr>
            <p:spPr>
              <a:xfrm>
                <a:off x="3774614" y="1468785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2F10E4-8644-A6C2-EBC8-D300D479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14" y="1468785"/>
                <a:ext cx="452207" cy="369332"/>
              </a:xfrm>
              <a:prstGeom prst="rect">
                <a:avLst/>
              </a:prstGeom>
              <a:blipFill>
                <a:blip r:embed="rId2"/>
                <a:stretch>
                  <a:fillRect l="-2703" t="-39344" r="-6351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25DDEA-A382-3D52-E563-874C82425397}"/>
                  </a:ext>
                </a:extLst>
              </p:cNvPr>
              <p:cNvSpPr txBox="1"/>
              <p:nvPr/>
            </p:nvSpPr>
            <p:spPr>
              <a:xfrm>
                <a:off x="6985408" y="3040284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25DDEA-A382-3D52-E563-874C8242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408" y="3040284"/>
                <a:ext cx="452207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3A6F02-3C13-D527-78E1-967B805817AA}"/>
              </a:ext>
            </a:extLst>
          </p:cNvPr>
          <p:cNvCxnSpPr>
            <a:cxnSpLocks/>
          </p:cNvCxnSpPr>
          <p:nvPr/>
        </p:nvCxnSpPr>
        <p:spPr>
          <a:xfrm>
            <a:off x="4597494" y="1850098"/>
            <a:ext cx="2416279" cy="111638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3EAD591-544C-05C7-1C86-68D8CD9B6134}"/>
              </a:ext>
            </a:extLst>
          </p:cNvPr>
          <p:cNvSpPr/>
          <p:nvPr/>
        </p:nvSpPr>
        <p:spPr>
          <a:xfrm rot="5400000">
            <a:off x="6825595" y="2829214"/>
            <a:ext cx="319626" cy="33065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A70E6B-B3EE-E6FF-0C4B-8AAEF2E69DB4}"/>
              </a:ext>
            </a:extLst>
          </p:cNvPr>
          <p:cNvCxnSpPr>
            <a:cxnSpLocks/>
          </p:cNvCxnSpPr>
          <p:nvPr/>
        </p:nvCxnSpPr>
        <p:spPr>
          <a:xfrm flipH="1">
            <a:off x="6036858" y="3891351"/>
            <a:ext cx="685675" cy="1966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CC2BF1B-4077-9693-7195-B94A624A61A8}"/>
              </a:ext>
            </a:extLst>
          </p:cNvPr>
          <p:cNvSpPr/>
          <p:nvPr/>
        </p:nvSpPr>
        <p:spPr>
          <a:xfrm rot="10800000" flipH="1">
            <a:off x="5795908" y="3902283"/>
            <a:ext cx="454917" cy="3393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990D23-E0BF-699E-C375-D496E14B0718}"/>
              </a:ext>
            </a:extLst>
          </p:cNvPr>
          <p:cNvSpPr/>
          <p:nvPr/>
        </p:nvSpPr>
        <p:spPr>
          <a:xfrm rot="15895864" flipH="1">
            <a:off x="4342242" y="1637838"/>
            <a:ext cx="454917" cy="3393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4CE83B-B3F3-D6D7-501E-F72E86E2AB08}"/>
                  </a:ext>
                </a:extLst>
              </p:cNvPr>
              <p:cNvSpPr txBox="1"/>
              <p:nvPr/>
            </p:nvSpPr>
            <p:spPr>
              <a:xfrm>
                <a:off x="6388161" y="3957573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4CE83B-B3F3-D6D7-501E-F72E86E2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61" y="3957573"/>
                <a:ext cx="452207" cy="369332"/>
              </a:xfrm>
              <a:prstGeom prst="rect">
                <a:avLst/>
              </a:prstGeom>
              <a:blipFill>
                <a:blip r:embed="rId6"/>
                <a:stretch>
                  <a:fillRect l="-5405" t="-37705" r="-6081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CAEB9B-8197-6A9A-F91F-7B0861DB4C37}"/>
                  </a:ext>
                </a:extLst>
              </p:cNvPr>
              <p:cNvSpPr txBox="1"/>
              <p:nvPr/>
            </p:nvSpPr>
            <p:spPr>
              <a:xfrm>
                <a:off x="6053667" y="3262292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CAEB9B-8197-6A9A-F91F-7B0861DB4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7" y="3262292"/>
                <a:ext cx="452207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5150F4-79F8-A901-4D52-3781E1DCD484}"/>
                  </a:ext>
                </a:extLst>
              </p:cNvPr>
              <p:cNvSpPr txBox="1"/>
              <p:nvPr/>
            </p:nvSpPr>
            <p:spPr>
              <a:xfrm>
                <a:off x="5805633" y="2089742"/>
                <a:ext cx="4522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5150F4-79F8-A901-4D52-3781E1DCD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33" y="2089742"/>
                <a:ext cx="45220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 system (SR)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43200" y="2231571"/>
            <a:ext cx="2133595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 body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Coordinate system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Clock synchronization 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2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D717C-28C8-F1FB-F59F-5E364E6405EB}"/>
              </a:ext>
            </a:extLst>
          </p:cNvPr>
          <p:cNvSpPr/>
          <p:nvPr/>
        </p:nvSpPr>
        <p:spPr>
          <a:xfrm>
            <a:off x="4801747" y="878335"/>
            <a:ext cx="1924479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Динамика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/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Ⅰ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E1EE81-62DC-B4BA-4BAB-247B7DFF9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96" y="2198912"/>
                <a:ext cx="1017807" cy="772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231E7-B99E-11F6-57B6-E229A33C05E0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8A96-68F7-1A02-A3FA-A13FF0DCFDE4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806B37-C488-3B9A-0428-B04F927A4F64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914401" cy="52727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BD756-FF88-38C9-1D6F-268AAB604508}"/>
              </a:ext>
            </a:extLst>
          </p:cNvPr>
          <p:cNvSpPr txBox="1"/>
          <p:nvPr/>
        </p:nvSpPr>
        <p:spPr>
          <a:xfrm>
            <a:off x="2919192" y="3059668"/>
            <a:ext cx="2133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 инерции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/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Ⅱ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2948CF-EF08-975C-E0F8-32E15270B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48" y="3033041"/>
                <a:ext cx="1017807" cy="77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/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Ⅲ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8573CF-B211-3BB3-86FF-3CCCEFA90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88" y="2166255"/>
                <a:ext cx="1017807" cy="772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C7D774-7D22-0EF3-F62E-199534FBD119}"/>
              </a:ext>
            </a:extLst>
          </p:cNvPr>
          <p:cNvSpPr txBox="1"/>
          <p:nvPr/>
        </p:nvSpPr>
        <p:spPr>
          <a:xfrm>
            <a:off x="4819653" y="3918860"/>
            <a:ext cx="213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закон динамики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4AAB2-4A50-2A28-6CC3-A25D41B46BA5}"/>
              </a:ext>
            </a:extLst>
          </p:cNvPr>
          <p:cNvSpPr txBox="1"/>
          <p:nvPr/>
        </p:nvSpPr>
        <p:spPr>
          <a:xfrm>
            <a:off x="6833938" y="3033041"/>
            <a:ext cx="2246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Основной действия и противодействия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289</Words>
  <Application>Microsoft Office PowerPoint</Application>
  <PresentationFormat>Widescreen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14</cp:revision>
  <dcterms:created xsi:type="dcterms:W3CDTF">2024-09-24T22:08:21Z</dcterms:created>
  <dcterms:modified xsi:type="dcterms:W3CDTF">2024-10-11T21:57:44Z</dcterms:modified>
</cp:coreProperties>
</file>