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2984" y="472"/>
      </p:cViewPr>
      <p:guideLst>
        <p:guide orient="horz" pos="21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8"/>
            <a:ext cx="15544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64A7-AEB3-AE40-A644-29356D33299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165E-3C82-324D-A7A4-35A3E5CA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7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64A7-AEB3-AE40-A644-29356D33299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165E-3C82-324D-A7A4-35A3E5CA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2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74641"/>
            <a:ext cx="4114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1"/>
            <a:ext cx="1203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64A7-AEB3-AE40-A644-29356D33299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165E-3C82-324D-A7A4-35A3E5CA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64A7-AEB3-AE40-A644-29356D33299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165E-3C82-324D-A7A4-35A3E5CA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7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3"/>
            <a:ext cx="15544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64A7-AEB3-AE40-A644-29356D33299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165E-3C82-324D-A7A4-35A3E5CA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3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600203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64A7-AEB3-AE40-A644-29356D33299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165E-3C82-324D-A7A4-35A3E5CA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1535113"/>
            <a:ext cx="80835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2174875"/>
            <a:ext cx="80835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64A7-AEB3-AE40-A644-29356D33299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165E-3C82-324D-A7A4-35A3E5CA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64A7-AEB3-AE40-A644-29356D33299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165E-3C82-324D-A7A4-35A3E5CA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64A7-AEB3-AE40-A644-29356D33299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165E-3C82-324D-A7A4-35A3E5CA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273050"/>
            <a:ext cx="60166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3"/>
            <a:ext cx="102235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1435103"/>
            <a:ext cx="60166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64A7-AEB3-AE40-A644-29356D33299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165E-3C82-324D-A7A4-35A3E5CA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64A7-AEB3-AE40-A644-29356D33299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165E-3C82-324D-A7A4-35A3E5CA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3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64A7-AEB3-AE40-A644-29356D33299A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3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3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165E-3C82-324D-A7A4-35A3E5CA5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4202" y="2722615"/>
            <a:ext cx="1268832" cy="1587364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Population Doubling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= 2×N</a:t>
            </a:r>
            <a:r>
              <a:rPr lang="en-US" sz="1400" baseline="-25000" dirty="0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61162" y="2736661"/>
            <a:ext cx="1268832" cy="158736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Steady Times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f</a:t>
            </a:r>
            <a:r>
              <a:rPr lang="en-US" sz="1400" dirty="0" smtClean="0">
                <a:solidFill>
                  <a:schemeClr val="tx1"/>
                </a:solidFill>
              </a:rPr>
              <a:t> = N</a:t>
            </a:r>
            <a:r>
              <a:rPr lang="en-US" sz="1400" baseline="-25000" dirty="0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+5×</a:t>
            </a:r>
            <a:r>
              <a:rPr lang="en-US" sz="1400" dirty="0" smtClean="0">
                <a:solidFill>
                  <a:schemeClr val="tx1"/>
                </a:solidFill>
              </a:rPr>
              <a:t>R(t)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5056" y="2718201"/>
            <a:ext cx="1268832" cy="158736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Outside Guests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f</a:t>
            </a:r>
            <a:r>
              <a:rPr lang="en-US" sz="1400" dirty="0" smtClean="0">
                <a:solidFill>
                  <a:schemeClr val="tx1"/>
                </a:solidFill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</a:rPr>
              <a:t>N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400" dirty="0" err="1" smtClean="0">
                <a:solidFill>
                  <a:schemeClr val="tx1"/>
                </a:solidFill>
              </a:rPr>
              <a:t>+R</a:t>
            </a:r>
            <a:r>
              <a:rPr lang="en-US" sz="1400" dirty="0" smtClean="0">
                <a:solidFill>
                  <a:schemeClr val="tx1"/>
                </a:solidFill>
              </a:rPr>
              <a:t>(n)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53980" y="2716933"/>
            <a:ext cx="1268832" cy="1587364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Like </a:t>
            </a:r>
            <a:r>
              <a:rPr lang="en-US" dirty="0" smtClean="0">
                <a:solidFill>
                  <a:schemeClr val="tx1"/>
                </a:solidFill>
              </a:rPr>
              <a:t>Rabbits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f</a:t>
            </a:r>
            <a:r>
              <a:rPr lang="en-US" sz="1400" dirty="0" smtClean="0">
                <a:solidFill>
                  <a:schemeClr val="tx1"/>
                </a:solidFill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</a:rPr>
              <a:t>N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400" baseline="30000" dirty="0" err="1" smtClean="0">
                <a:solidFill>
                  <a:schemeClr val="tx1"/>
                </a:solidFill>
              </a:rPr>
              <a:t>R</a:t>
            </a:r>
            <a:r>
              <a:rPr lang="en-US" sz="1400" baseline="30000" dirty="0" smtClean="0">
                <a:solidFill>
                  <a:schemeClr val="tx1"/>
                </a:solidFill>
              </a:rPr>
              <a:t>(</a:t>
            </a:r>
            <a:r>
              <a:rPr lang="en-US" sz="1400" baseline="30000" dirty="0">
                <a:solidFill>
                  <a:schemeClr val="tx1"/>
                </a:solidFill>
              </a:rPr>
              <a:t>β</a:t>
            </a:r>
            <a:r>
              <a:rPr lang="en-US" sz="1400" baseline="30000" dirty="0" smtClean="0">
                <a:solidFill>
                  <a:schemeClr val="tx1"/>
                </a:solidFill>
              </a:rPr>
              <a:t>)</a:t>
            </a:r>
            <a:endParaRPr lang="en-US" sz="1400" baseline="30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41872" y="2722615"/>
            <a:ext cx="1268832" cy="158736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of </a:t>
            </a:r>
            <a:r>
              <a:rPr lang="en-US" dirty="0" smtClean="0">
                <a:solidFill>
                  <a:schemeClr val="tx1"/>
                </a:solidFill>
              </a:rPr>
              <a:t>Famine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N</a:t>
            </a:r>
            <a:r>
              <a:rPr lang="en-US" sz="1400" baseline="-25000" dirty="0" err="1">
                <a:solidFill>
                  <a:schemeClr val="tx1"/>
                </a:solidFill>
              </a:rPr>
              <a:t>f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smtClean="0">
                <a:solidFill>
                  <a:schemeClr val="tx1"/>
                </a:solidFill>
              </a:rPr>
              <a:t>R(</a:t>
            </a:r>
            <a:r>
              <a:rPr lang="en-US" sz="1400" dirty="0" err="1" smtClean="0">
                <a:solidFill>
                  <a:schemeClr val="tx1"/>
                </a:solidFill>
              </a:rPr>
              <a:t>f</a:t>
            </a:r>
            <a:r>
              <a:rPr lang="en-US" sz="1400" baseline="-25000" dirty="0" err="1" smtClean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r>
              <a:rPr lang="en-US" sz="1400" dirty="0">
                <a:solidFill>
                  <a:schemeClr val="tx1"/>
                </a:solidFill>
              </a:rPr>
              <a:t> ×</a:t>
            </a:r>
            <a:r>
              <a:rPr lang="en-US" sz="1400" dirty="0" smtClean="0">
                <a:solidFill>
                  <a:schemeClr val="tx1"/>
                </a:solidFill>
              </a:rPr>
              <a:t>N</a:t>
            </a:r>
            <a:r>
              <a:rPr lang="en-US" sz="1400" baseline="-25000" dirty="0" smtClean="0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3773034" y="3511883"/>
            <a:ext cx="812022" cy="4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10704" y="3509471"/>
            <a:ext cx="5036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6333" y="3136285"/>
            <a:ext cx="348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en-US" sz="1600" baseline="-25000" dirty="0" smtClean="0"/>
              <a:t>i</a:t>
            </a:r>
            <a:endParaRPr lang="en-US" sz="16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47378" y="3118837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</a:t>
            </a:r>
            <a:r>
              <a:rPr lang="en-US" sz="1600" baseline="-25000" dirty="0" err="1"/>
              <a:t>f</a:t>
            </a:r>
            <a:endParaRPr lang="en-US" sz="16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246269" y="3119605"/>
            <a:ext cx="348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en-US" sz="1600" baseline="-25000" dirty="0" smtClean="0"/>
              <a:t>i</a:t>
            </a:r>
            <a:endParaRPr lang="en-US" sz="1600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853888" y="3509676"/>
            <a:ext cx="812022" cy="4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941958" y="3532115"/>
            <a:ext cx="812022" cy="4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0022812" y="3517894"/>
            <a:ext cx="812022" cy="4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00586" y="3520101"/>
            <a:ext cx="5036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18513" y="3118837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</a:t>
            </a:r>
            <a:r>
              <a:rPr lang="en-US" sz="1600" baseline="-25000" dirty="0" err="1"/>
              <a:t>f</a:t>
            </a:r>
            <a:endParaRPr lang="en-US" sz="16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6317404" y="3119605"/>
            <a:ext cx="348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en-US" sz="1600" baseline="-25000" dirty="0" smtClean="0"/>
              <a:t>i</a:t>
            </a:r>
            <a:endParaRPr lang="en-US" sz="16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7906583" y="31268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</a:t>
            </a:r>
            <a:r>
              <a:rPr lang="en-US" sz="1600" baseline="-25000" dirty="0" err="1"/>
              <a:t>f</a:t>
            </a:r>
            <a:endParaRPr lang="en-US" sz="16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8418302" y="3127616"/>
            <a:ext cx="348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en-US" sz="1600" baseline="-25000" dirty="0" smtClean="0"/>
              <a:t>i</a:t>
            </a:r>
            <a:endParaRPr lang="en-US" sz="16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9998529" y="310920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</a:t>
            </a:r>
            <a:r>
              <a:rPr lang="en-US" sz="1600" baseline="-25000" dirty="0" err="1"/>
              <a:t>f</a:t>
            </a:r>
            <a:endParaRPr lang="en-US" sz="16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0484592" y="3109971"/>
            <a:ext cx="348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</a:t>
            </a:r>
            <a:r>
              <a:rPr lang="en-US" sz="1600" baseline="-25000" dirty="0" smtClean="0"/>
              <a:t>i</a:t>
            </a:r>
            <a:endParaRPr lang="en-US" sz="16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12318871" y="308759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</a:t>
            </a:r>
            <a:r>
              <a:rPr lang="en-US" sz="1600" baseline="-25000" dirty="0" err="1"/>
              <a:t>f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37755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247629" y="3359677"/>
            <a:ext cx="225083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767914" y="2957801"/>
            <a:ext cx="1753088" cy="40187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67914" y="3359678"/>
            <a:ext cx="2685588" cy="4018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20287" y="3359677"/>
            <a:ext cx="3247630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767917" y="2329581"/>
            <a:ext cx="4454086" cy="1030096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67917" y="3359677"/>
            <a:ext cx="7440050" cy="1109314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67917" y="3359677"/>
            <a:ext cx="623115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93902" y="2764216"/>
            <a:ext cx="62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</a:rPr>
              <a:t>θ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07473" y="2782425"/>
            <a:ext cx="1203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cs typeface="Avenir Book"/>
              </a:rPr>
              <a:t>E</a:t>
            </a:r>
            <a:r>
              <a:rPr lang="en-US" sz="2400" b="1" baseline="-25000" dirty="0" err="1" smtClean="0">
                <a:cs typeface="Avenir Book"/>
              </a:rPr>
              <a:t>i</a:t>
            </a:r>
            <a:endParaRPr lang="en-US" sz="2400" b="1" baseline="-25000" dirty="0">
              <a:cs typeface="Avenir Book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90907" y="2212896"/>
            <a:ext cx="325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cs typeface="Avenir Book"/>
              </a:rPr>
              <a:t>E</a:t>
            </a:r>
            <a:r>
              <a:rPr lang="en-US" sz="2400" b="1" baseline="-25000" dirty="0" err="1" smtClean="0">
                <a:cs typeface="Avenir Book"/>
              </a:rPr>
              <a:t>rad</a:t>
            </a:r>
            <a:r>
              <a:rPr lang="en-US" sz="2400" b="1" dirty="0" smtClean="0">
                <a:cs typeface="Avenir Book"/>
              </a:rPr>
              <a:t> = </a:t>
            </a:r>
            <a:r>
              <a:rPr lang="en-US" sz="2400" b="1" dirty="0" err="1" smtClean="0">
                <a:solidFill>
                  <a:srgbClr val="0000FF"/>
                </a:solidFill>
                <a:cs typeface="Avenir Book"/>
              </a:rPr>
              <a:t>z</a:t>
            </a:r>
            <a:r>
              <a:rPr lang="en-US" sz="2400" b="1" dirty="0" err="1" smtClean="0">
                <a:cs typeface="Avenir Book"/>
              </a:rPr>
              <a:t>E</a:t>
            </a:r>
            <a:r>
              <a:rPr lang="en-US" sz="2400" b="1" baseline="-25000" dirty="0" err="1" smtClean="0">
                <a:cs typeface="Avenir Book"/>
              </a:rPr>
              <a:t>i</a:t>
            </a:r>
            <a:endParaRPr lang="en-US" sz="2400" b="1" baseline="-25000" dirty="0">
              <a:cs typeface="Avenir Book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96832" y="3764621"/>
            <a:ext cx="4333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cs typeface="Avenir Book"/>
              </a:rPr>
              <a:t>E</a:t>
            </a:r>
            <a:r>
              <a:rPr lang="en-US" sz="2400" b="1" baseline="-25000" dirty="0" err="1" smtClean="0">
                <a:cs typeface="Avenir Book"/>
              </a:rPr>
              <a:t>f</a:t>
            </a:r>
            <a:r>
              <a:rPr lang="en-US" sz="2400" b="1" dirty="0" smtClean="0">
                <a:cs typeface="Avenir Book"/>
              </a:rPr>
              <a:t> = </a:t>
            </a:r>
            <a:r>
              <a:rPr lang="en-US" sz="2400" b="1" dirty="0" err="1" smtClean="0">
                <a:cs typeface="Avenir Book"/>
              </a:rPr>
              <a:t>E</a:t>
            </a:r>
            <a:r>
              <a:rPr lang="en-US" sz="2400" b="1" baseline="-25000" dirty="0" err="1" smtClean="0">
                <a:cs typeface="Avenir Book"/>
              </a:rPr>
              <a:t>i</a:t>
            </a:r>
            <a:r>
              <a:rPr lang="en-US" sz="2400" b="1" baseline="-25000" dirty="0" smtClean="0">
                <a:cs typeface="Avenir Book"/>
              </a:rPr>
              <a:t> </a:t>
            </a:r>
            <a:r>
              <a:rPr lang="en-US" sz="2400" b="1" dirty="0" smtClean="0">
                <a:cs typeface="Avenir Book"/>
              </a:rPr>
              <a:t>- </a:t>
            </a:r>
            <a:r>
              <a:rPr lang="en-US" sz="2400" b="1" dirty="0" err="1" smtClean="0">
                <a:cs typeface="Avenir Book"/>
              </a:rPr>
              <a:t>E</a:t>
            </a:r>
            <a:r>
              <a:rPr lang="en-US" sz="2400" b="1" baseline="-25000" dirty="0" err="1" smtClean="0">
                <a:cs typeface="Avenir Book"/>
              </a:rPr>
              <a:t>rad</a:t>
            </a:r>
            <a:endParaRPr lang="en-US" sz="2400" b="1" baseline="-25000" dirty="0" smtClean="0">
              <a:cs typeface="Avenir Book"/>
            </a:endParaRPr>
          </a:p>
          <a:p>
            <a:endParaRPr lang="en-US" sz="2400" b="1" baseline="-25000" dirty="0"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27110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5660" y="3127124"/>
            <a:ext cx="2276384" cy="138597"/>
            <a:chOff x="2274745" y="3359677"/>
            <a:chExt cx="796160" cy="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274745" y="3359677"/>
              <a:ext cx="474484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2274745" y="3359677"/>
              <a:ext cx="79616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847739" flipV="1">
            <a:off x="4019327" y="3206026"/>
            <a:ext cx="2774882" cy="93324"/>
            <a:chOff x="2274745" y="3359677"/>
            <a:chExt cx="796160" cy="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274745" y="3359677"/>
              <a:ext cx="474484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274745" y="3359677"/>
              <a:ext cx="79616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20845774">
            <a:off x="4058132" y="3044525"/>
            <a:ext cx="1592320" cy="0"/>
            <a:chOff x="2274745" y="3359677"/>
            <a:chExt cx="796160" cy="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274745" y="3359677"/>
              <a:ext cx="474484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274745" y="3359677"/>
              <a:ext cx="79616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0441415">
            <a:off x="5577106" y="2826252"/>
            <a:ext cx="1592320" cy="0"/>
            <a:chOff x="2274745" y="3359677"/>
            <a:chExt cx="796160" cy="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274745" y="3359677"/>
              <a:ext cx="474484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74745" y="3359677"/>
              <a:ext cx="796160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150719">
            <a:off x="5639840" y="2983546"/>
            <a:ext cx="2572264" cy="45719"/>
            <a:chOff x="2274745" y="3359677"/>
            <a:chExt cx="796160" cy="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274745" y="3359677"/>
              <a:ext cx="474484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274745" y="3359677"/>
              <a:ext cx="796160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21097933" flipV="1">
            <a:off x="6674965" y="3194416"/>
            <a:ext cx="1891054" cy="204563"/>
            <a:chOff x="2274745" y="3359677"/>
            <a:chExt cx="796160" cy="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274745" y="3359677"/>
              <a:ext cx="474484" cy="0"/>
            </a:xfrm>
            <a:prstGeom prst="straightConnector1">
              <a:avLst/>
            </a:prstGeom>
            <a:ln w="349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274745" y="3359677"/>
              <a:ext cx="796160" cy="0"/>
            </a:xfrm>
            <a:prstGeom prst="straightConnector1">
              <a:avLst/>
            </a:prstGeom>
            <a:ln w="34925">
              <a:solidFill>
                <a:srgbClr val="008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706761" flipV="1">
            <a:off x="6698081" y="3498921"/>
            <a:ext cx="1891054" cy="204563"/>
            <a:chOff x="2274745" y="3359677"/>
            <a:chExt cx="796160" cy="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274745" y="3359677"/>
              <a:ext cx="474484" cy="0"/>
            </a:xfrm>
            <a:prstGeom prst="straightConnector1">
              <a:avLst/>
            </a:prstGeom>
            <a:ln w="349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274745" y="3359677"/>
              <a:ext cx="796160" cy="0"/>
            </a:xfrm>
            <a:prstGeom prst="straightConnector1">
              <a:avLst/>
            </a:prstGeom>
            <a:ln w="34925">
              <a:solidFill>
                <a:srgbClr val="008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9058965" flipV="1">
            <a:off x="6726681" y="2207740"/>
            <a:ext cx="1891054" cy="204563"/>
            <a:chOff x="2274745" y="3359677"/>
            <a:chExt cx="796160" cy="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274745" y="3359677"/>
              <a:ext cx="474484" cy="0"/>
            </a:xfrm>
            <a:prstGeom prst="straightConnector1">
              <a:avLst/>
            </a:prstGeom>
            <a:ln w="34925">
              <a:solidFill>
                <a:srgbClr val="FF66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274745" y="3359677"/>
              <a:ext cx="796160" cy="0"/>
            </a:xfrm>
            <a:prstGeom prst="straightConnector1">
              <a:avLst/>
            </a:prstGeom>
            <a:ln w="34925">
              <a:solidFill>
                <a:srgbClr val="FF66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20885811" flipV="1">
            <a:off x="7069393" y="2398048"/>
            <a:ext cx="1891054" cy="204563"/>
            <a:chOff x="2274745" y="3359677"/>
            <a:chExt cx="796160" cy="0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274745" y="3359677"/>
              <a:ext cx="474484" cy="0"/>
            </a:xfrm>
            <a:prstGeom prst="straightConnector1">
              <a:avLst/>
            </a:prstGeom>
            <a:ln w="34925">
              <a:solidFill>
                <a:srgbClr val="FF66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74745" y="3359677"/>
              <a:ext cx="796160" cy="0"/>
            </a:xfrm>
            <a:prstGeom prst="straightConnector1">
              <a:avLst/>
            </a:prstGeom>
            <a:ln w="34925">
              <a:solidFill>
                <a:srgbClr val="FF66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 rot="20885811" flipV="1">
            <a:off x="8153787" y="2713630"/>
            <a:ext cx="1360002" cy="229120"/>
            <a:chOff x="2274745" y="3359677"/>
            <a:chExt cx="796160" cy="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274745" y="3359677"/>
              <a:ext cx="474484" cy="0"/>
            </a:xfrm>
            <a:prstGeom prst="straightConnector1">
              <a:avLst/>
            </a:prstGeom>
            <a:ln w="34925">
              <a:solidFill>
                <a:srgbClr val="FFFF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274745" y="3359677"/>
              <a:ext cx="796160" cy="0"/>
            </a:xfrm>
            <a:prstGeom prst="straightConnector1">
              <a:avLst/>
            </a:prstGeom>
            <a:ln w="34925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1082786" flipV="1">
            <a:off x="8250073" y="2887846"/>
            <a:ext cx="1360002" cy="229120"/>
            <a:chOff x="2274745" y="3359677"/>
            <a:chExt cx="796160" cy="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2274745" y="3359677"/>
              <a:ext cx="474484" cy="0"/>
            </a:xfrm>
            <a:prstGeom prst="straightConnector1">
              <a:avLst/>
            </a:prstGeom>
            <a:ln w="34925">
              <a:solidFill>
                <a:srgbClr val="FFFF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74745" y="3359677"/>
              <a:ext cx="796160" cy="0"/>
            </a:xfrm>
            <a:prstGeom prst="straightConnector1">
              <a:avLst/>
            </a:prstGeom>
            <a:ln w="34925">
              <a:solidFill>
                <a:srgbClr val="FFFF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rot="21125580" flipV="1">
            <a:off x="8349487" y="3685219"/>
            <a:ext cx="1360002" cy="189355"/>
            <a:chOff x="2274745" y="3359677"/>
            <a:chExt cx="796160" cy="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274745" y="3359677"/>
              <a:ext cx="474484" cy="0"/>
            </a:xfrm>
            <a:prstGeom prst="straightConnector1">
              <a:avLst/>
            </a:prstGeom>
            <a:ln w="34925">
              <a:solidFill>
                <a:srgbClr val="3366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274745" y="3359677"/>
              <a:ext cx="796160" cy="0"/>
            </a:xfrm>
            <a:prstGeom prst="straightConnector1">
              <a:avLst/>
            </a:prstGeom>
            <a:ln w="34925">
              <a:solidFill>
                <a:srgbClr val="3366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2347132" flipV="1">
            <a:off x="8329647" y="3955330"/>
            <a:ext cx="1360002" cy="189355"/>
            <a:chOff x="2274745" y="3359677"/>
            <a:chExt cx="796160" cy="0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2274745" y="3359677"/>
              <a:ext cx="474484" cy="0"/>
            </a:xfrm>
            <a:prstGeom prst="straightConnector1">
              <a:avLst/>
            </a:prstGeom>
            <a:ln w="34925">
              <a:solidFill>
                <a:srgbClr val="3366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274745" y="3359677"/>
              <a:ext cx="796160" cy="0"/>
            </a:xfrm>
            <a:prstGeom prst="straightConnector1">
              <a:avLst/>
            </a:prstGeom>
            <a:ln w="34925">
              <a:solidFill>
                <a:srgbClr val="3366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404683" y="3518108"/>
            <a:ext cx="3029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P1 produced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003438" y="3860764"/>
            <a:ext cx="2503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P1 decays</a:t>
            </a:r>
            <a:endParaRPr lang="en-US" sz="1400" b="1" dirty="0"/>
          </a:p>
        </p:txBody>
      </p:sp>
      <p:sp>
        <p:nvSpPr>
          <p:cNvPr id="49" name="Oval 48"/>
          <p:cNvSpPr/>
          <p:nvPr/>
        </p:nvSpPr>
        <p:spPr>
          <a:xfrm>
            <a:off x="4012057" y="3074204"/>
            <a:ext cx="208650" cy="1043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625133" y="3413783"/>
            <a:ext cx="208650" cy="1043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532255" y="3191757"/>
            <a:ext cx="548718" cy="3935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019380" y="3530313"/>
            <a:ext cx="684140" cy="39013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8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947449" y="2475230"/>
            <a:ext cx="0" cy="2735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572719" y="4158529"/>
            <a:ext cx="1584501" cy="161752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61910" y="5042050"/>
            <a:ext cx="2364318" cy="750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14445" y="4993506"/>
            <a:ext cx="4197334" cy="21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59209" y="3093784"/>
            <a:ext cx="0" cy="2116694"/>
          </a:xfrm>
          <a:prstGeom prst="straightConnector1">
            <a:avLst/>
          </a:prstGeom>
          <a:ln w="31750">
            <a:solidFill>
              <a:srgbClr val="0000FF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70730" y="3093784"/>
            <a:ext cx="0" cy="2116694"/>
          </a:xfrm>
          <a:prstGeom prst="straightConnector1">
            <a:avLst/>
          </a:prstGeom>
          <a:ln w="31750">
            <a:solidFill>
              <a:srgbClr val="0000FF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3651" y="5196968"/>
            <a:ext cx="51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baseline="-25000" dirty="0" err="1" smtClean="0">
                <a:solidFill>
                  <a:srgbClr val="0000FF"/>
                </a:solidFill>
              </a:rPr>
              <a:t>low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01662" y="5223407"/>
            <a:ext cx="55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baseline="-25000" dirty="0" err="1" smtClean="0">
                <a:solidFill>
                  <a:srgbClr val="0000FF"/>
                </a:solidFill>
              </a:rPr>
              <a:t>high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4927" y="5014551"/>
            <a:ext cx="154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[Observable]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8436" y="2783834"/>
            <a:ext cx="104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[“tool”] </a:t>
            </a:r>
            <a:endParaRPr lang="en-US" baseline="-25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069962" y="3176962"/>
            <a:ext cx="0" cy="202000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836958" y="4979996"/>
            <a:ext cx="4197334" cy="21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30415" y="5025812"/>
            <a:ext cx="104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[“tool”] </a:t>
            </a:r>
            <a:endParaRPr lang="en-US" baseline="-250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768290" y="2983186"/>
            <a:ext cx="0" cy="2116694"/>
          </a:xfrm>
          <a:prstGeom prst="straightConnector1">
            <a:avLst/>
          </a:prstGeom>
          <a:ln w="31750">
            <a:solidFill>
              <a:srgbClr val="0000FF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28041" y="3822741"/>
            <a:ext cx="2626356" cy="21005"/>
          </a:xfrm>
          <a:prstGeom prst="straightConnector1">
            <a:avLst/>
          </a:prstGeom>
          <a:ln w="31750">
            <a:solidFill>
              <a:srgbClr val="0000FF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5178" y="48178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085" y="3645570"/>
            <a:ext cx="55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baseline="-25000" dirty="0" err="1" smtClean="0">
                <a:solidFill>
                  <a:srgbClr val="0000FF"/>
                </a:solidFill>
              </a:rPr>
              <a:t>max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45523" y="5099880"/>
            <a:ext cx="55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baseline="-25000" dirty="0" err="1" smtClean="0">
                <a:solidFill>
                  <a:srgbClr val="0000FF"/>
                </a:solidFill>
              </a:rPr>
              <a:t>max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069538" y="2983575"/>
            <a:ext cx="0" cy="2116694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124002" y="3601499"/>
            <a:ext cx="1899458" cy="13244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121324" y="3601499"/>
            <a:ext cx="606436" cy="1324457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8953326">
            <a:off x="6577849" y="3881105"/>
            <a:ext cx="140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Accept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 rot="16975156">
            <a:off x="7768081" y="3776196"/>
            <a:ext cx="140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Reject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28841" y="5144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12709" y="3889239"/>
            <a:ext cx="69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×</a:t>
            </a:r>
            <a:endParaRPr lang="en-US" sz="2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63875" y="4229649"/>
            <a:ext cx="69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×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907907" y="2715297"/>
            <a:ext cx="69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×</a:t>
            </a:r>
            <a:endParaRPr lang="en-US" sz="2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894397" y="4735303"/>
            <a:ext cx="69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×</a:t>
            </a:r>
            <a:endParaRPr lang="en-US" sz="2400" b="1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471975" y="3106713"/>
            <a:ext cx="0" cy="2116694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023252" y="3119837"/>
            <a:ext cx="0" cy="2116694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70457" y="271094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33548" y="269743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6410342" y="2798909"/>
            <a:ext cx="8216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x = 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6489594" y="2882655"/>
            <a:ext cx="635730" cy="3107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75635" y="2310207"/>
            <a:ext cx="4861338" cy="34976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592791" y="2458922"/>
            <a:ext cx="4861338" cy="34976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11400145" y="3158210"/>
            <a:ext cx="0" cy="202000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1167141" y="4961244"/>
            <a:ext cx="4197334" cy="21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260598" y="5007060"/>
            <a:ext cx="104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[“tool”] </a:t>
            </a:r>
            <a:endParaRPr lang="en-US" baseline="-25000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14098473" y="2964434"/>
            <a:ext cx="0" cy="2116694"/>
          </a:xfrm>
          <a:prstGeom prst="straightConnector1">
            <a:avLst/>
          </a:prstGeom>
          <a:ln w="31750">
            <a:solidFill>
              <a:srgbClr val="0000FF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3775706" y="5081128"/>
            <a:ext cx="55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baseline="-25000" dirty="0" err="1" smtClean="0">
                <a:solidFill>
                  <a:srgbClr val="0000FF"/>
                </a:solidFill>
              </a:rPr>
              <a:t>max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2612962" y="2964823"/>
            <a:ext cx="0" cy="2116694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1454185" y="3582747"/>
            <a:ext cx="1092762" cy="13244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2669520" y="3582747"/>
            <a:ext cx="1368103" cy="1324457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 rot="18953326">
            <a:off x="11434076" y="3862352"/>
            <a:ext cx="140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Accept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 rot="19033302">
            <a:off x="12883651" y="3842049"/>
            <a:ext cx="140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Reject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259024" y="51254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450069" y="2696545"/>
            <a:ext cx="69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×</a:t>
            </a:r>
            <a:endParaRPr 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2450069" y="4717694"/>
            <a:ext cx="69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×</a:t>
            </a:r>
            <a:endParaRPr lang="en-US" sz="2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1740525" y="2780157"/>
            <a:ext cx="8216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x = x</a:t>
            </a:r>
            <a:r>
              <a:rPr lang="en-US" baseline="-25000" dirty="0"/>
              <a:t>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1819777" y="2863903"/>
            <a:ext cx="635730" cy="3107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0922974" y="2440170"/>
            <a:ext cx="4861338" cy="34976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7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947449" y="2475230"/>
            <a:ext cx="0" cy="2735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572719" y="4158529"/>
            <a:ext cx="1584501" cy="161752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61910" y="5042050"/>
            <a:ext cx="2364318" cy="750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14445" y="4993506"/>
            <a:ext cx="4197334" cy="21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59209" y="3093784"/>
            <a:ext cx="0" cy="2116694"/>
          </a:xfrm>
          <a:prstGeom prst="straightConnector1">
            <a:avLst/>
          </a:prstGeom>
          <a:ln w="31750">
            <a:solidFill>
              <a:srgbClr val="0000FF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70730" y="3093784"/>
            <a:ext cx="0" cy="2116694"/>
          </a:xfrm>
          <a:prstGeom prst="straightConnector1">
            <a:avLst/>
          </a:prstGeom>
          <a:ln w="31750">
            <a:solidFill>
              <a:srgbClr val="0000FF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3651" y="5196968"/>
            <a:ext cx="51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baseline="-25000" dirty="0" err="1" smtClean="0">
                <a:solidFill>
                  <a:srgbClr val="0000FF"/>
                </a:solidFill>
              </a:rPr>
              <a:t>low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01662" y="5223407"/>
            <a:ext cx="55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baseline="-25000" dirty="0" err="1" smtClean="0">
                <a:solidFill>
                  <a:srgbClr val="0000FF"/>
                </a:solidFill>
              </a:rPr>
              <a:t>high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4927" y="5014551"/>
            <a:ext cx="154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[Observable]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47378" y="2783834"/>
            <a:ext cx="79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PDF(x)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445178" y="48178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5635" y="2310207"/>
            <a:ext cx="4861338" cy="34976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592791" y="2458922"/>
            <a:ext cx="4861338" cy="34976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076014" y="2453496"/>
            <a:ext cx="0" cy="2735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90475" y="5020316"/>
            <a:ext cx="2364318" cy="750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843010" y="4971772"/>
            <a:ext cx="4197334" cy="21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687774" y="3072050"/>
            <a:ext cx="0" cy="2116694"/>
          </a:xfrm>
          <a:prstGeom prst="straightConnector1">
            <a:avLst/>
          </a:prstGeom>
          <a:ln w="31750">
            <a:solidFill>
              <a:srgbClr val="0000FF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9299295" y="3072050"/>
            <a:ext cx="0" cy="2116694"/>
          </a:xfrm>
          <a:prstGeom prst="straightConnector1">
            <a:avLst/>
          </a:prstGeom>
          <a:ln w="31750">
            <a:solidFill>
              <a:srgbClr val="0000FF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432216" y="5175234"/>
            <a:ext cx="51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baseline="-25000" dirty="0" err="1" smtClean="0">
                <a:solidFill>
                  <a:srgbClr val="0000FF"/>
                </a:solidFill>
              </a:rPr>
              <a:t>low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30227" y="5201673"/>
            <a:ext cx="55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baseline="-25000" dirty="0" err="1" smtClean="0">
                <a:solidFill>
                  <a:srgbClr val="0000FF"/>
                </a:solidFill>
              </a:rPr>
              <a:t>high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623492" y="4992817"/>
            <a:ext cx="154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[Observable]</a:t>
            </a:r>
            <a:endParaRPr lang="en-US" baseline="-250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6374027" y="2762100"/>
            <a:ext cx="79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DF(x)</a:t>
            </a:r>
            <a:endParaRPr lang="en-US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6573743" y="479614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" name="Curved Connector 2"/>
          <p:cNvCxnSpPr/>
          <p:nvPr/>
        </p:nvCxnSpPr>
        <p:spPr>
          <a:xfrm flipV="1">
            <a:off x="7809779" y="3846829"/>
            <a:ext cx="1489516" cy="1124944"/>
          </a:xfrm>
          <a:prstGeom prst="curvedConnector3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843010" y="4620324"/>
            <a:ext cx="2456285" cy="24190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8460013" y="4190824"/>
            <a:ext cx="0" cy="995238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11373" y="4402791"/>
            <a:ext cx="51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gen</a:t>
            </a:r>
            <a:endParaRPr lang="en-US" baseline="-25000" dirty="0"/>
          </a:p>
        </p:txBody>
      </p:sp>
      <p:sp>
        <p:nvSpPr>
          <p:cNvPr id="97" name="TextBox 96"/>
          <p:cNvSpPr txBox="1"/>
          <p:nvPr/>
        </p:nvSpPr>
        <p:spPr>
          <a:xfrm>
            <a:off x="8244896" y="5109452"/>
            <a:ext cx="51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 smtClean="0"/>
              <a:t>gen</a:t>
            </a:r>
            <a:endParaRPr lang="en-US" baseline="-25000" dirty="0"/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6835207" y="3821909"/>
            <a:ext cx="3010580" cy="0"/>
          </a:xfrm>
          <a:prstGeom prst="straightConnector1">
            <a:avLst/>
          </a:prstGeom>
          <a:ln w="31750">
            <a:solidFill>
              <a:srgbClr val="0000FF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295973" y="3618569"/>
            <a:ext cx="5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baseline="-25000" dirty="0" err="1" smtClean="0">
                <a:solidFill>
                  <a:srgbClr val="0000FF"/>
                </a:solidFill>
              </a:rPr>
              <a:t>high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91062" y="2239062"/>
            <a:ext cx="4861338" cy="34976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286593" y="4361823"/>
            <a:ext cx="69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×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897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3996560" y="2686690"/>
            <a:ext cx="2035632" cy="581249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969377" y="1060932"/>
            <a:ext cx="7038561" cy="4376662"/>
            <a:chOff x="1755504" y="754520"/>
            <a:chExt cx="7038561" cy="4376662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111684" y="1134886"/>
              <a:ext cx="0" cy="27352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2878680" y="3674686"/>
              <a:ext cx="56160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1959449" y="3569169"/>
              <a:ext cx="1283509" cy="12932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755504" y="476185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04916" y="3454738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7109" y="754520"/>
              <a:ext cx="275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325557" y="3249264"/>
            <a:ext cx="1689679" cy="731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15236" y="2561337"/>
            <a:ext cx="1459683" cy="68792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20039653">
            <a:off x="4863977" y="1670438"/>
            <a:ext cx="1112913" cy="1742984"/>
          </a:xfrm>
          <a:prstGeom prst="ellipse">
            <a:avLst/>
          </a:prstGeom>
          <a:solidFill>
            <a:srgbClr val="FFFF00">
              <a:alpha val="77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474919" y="1403553"/>
            <a:ext cx="2459005" cy="115778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96560" y="1514691"/>
            <a:ext cx="1478359" cy="1753248"/>
          </a:xfrm>
          <a:prstGeom prst="straightConnector1">
            <a:avLst/>
          </a:prstGeom>
          <a:ln w="38100" cmpd="sng">
            <a:solidFill>
              <a:srgbClr val="0000FF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034235" y="2267820"/>
            <a:ext cx="1419339" cy="418869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74518" y="2413053"/>
            <a:ext cx="69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×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621384" y="2068076"/>
            <a:ext cx="69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×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972876" y="1204619"/>
            <a:ext cx="145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Radiation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64561" y="2384517"/>
            <a:ext cx="1455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Final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Particle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38860" y="2906158"/>
            <a:ext cx="1455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Initial</a:t>
            </a:r>
          </a:p>
          <a:p>
            <a:pPr algn="ctr"/>
            <a:r>
              <a:rPr lang="en-US" b="1" dirty="0" smtClean="0"/>
              <a:t>Particle</a:t>
            </a:r>
            <a:endParaRPr lang="en-US" b="1" dirty="0"/>
          </a:p>
        </p:txBody>
      </p:sp>
      <p:cxnSp>
        <p:nvCxnSpPr>
          <p:cNvPr id="49" name="Straight Arrow Connector 48"/>
          <p:cNvCxnSpPr>
            <a:endCxn id="25" idx="0"/>
          </p:cNvCxnSpPr>
          <p:nvPr/>
        </p:nvCxnSpPr>
        <p:spPr>
          <a:xfrm flipH="1" flipV="1">
            <a:off x="5038318" y="1758677"/>
            <a:ext cx="454120" cy="802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4786132" y="2335941"/>
            <a:ext cx="706306" cy="225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5187052" y="2293319"/>
            <a:ext cx="132138" cy="145233"/>
          </a:xfrm>
          <a:custGeom>
            <a:avLst/>
            <a:gdLst>
              <a:gd name="connsiteX0" fmla="*/ 168327 w 168327"/>
              <a:gd name="connsiteY0" fmla="*/ 0 h 193812"/>
              <a:gd name="connsiteX1" fmla="*/ 66319 w 168327"/>
              <a:gd name="connsiteY1" fmla="*/ 25502 h 193812"/>
              <a:gd name="connsiteX2" fmla="*/ 10215 w 168327"/>
              <a:gd name="connsiteY2" fmla="*/ 112207 h 193812"/>
              <a:gd name="connsiteX3" fmla="*/ 15 w 168327"/>
              <a:gd name="connsiteY3" fmla="*/ 193812 h 19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327" h="193812">
                <a:moveTo>
                  <a:pt x="168327" y="0"/>
                </a:moveTo>
                <a:cubicBezTo>
                  <a:pt x="130499" y="3400"/>
                  <a:pt x="92671" y="6801"/>
                  <a:pt x="66319" y="25502"/>
                </a:cubicBezTo>
                <a:cubicBezTo>
                  <a:pt x="39967" y="44203"/>
                  <a:pt x="21266" y="84155"/>
                  <a:pt x="10215" y="112207"/>
                </a:cubicBezTo>
                <a:cubicBezTo>
                  <a:pt x="-836" y="140259"/>
                  <a:pt x="15" y="193812"/>
                  <a:pt x="15" y="193812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965194" y="2051063"/>
            <a:ext cx="30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φ</a:t>
            </a:r>
            <a:endParaRPr lang="en-US" sz="16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327127" y="3981098"/>
            <a:ext cx="1688109" cy="145649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996560" y="3267939"/>
            <a:ext cx="18676" cy="216965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13569358" y="3030848"/>
            <a:ext cx="0" cy="1402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0072291" y="4284324"/>
            <a:ext cx="71906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12925934" y="4132743"/>
            <a:ext cx="774699" cy="789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782305" y="4883596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7273170" y="4064376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3413375" y="262840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10354526" y="2929575"/>
            <a:ext cx="1393540" cy="2697953"/>
          </a:xfrm>
          <a:prstGeom prst="ellipse">
            <a:avLst/>
          </a:prstGeom>
          <a:solidFill>
            <a:srgbClr val="FFFF00">
              <a:alpha val="77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5543072" y="2927641"/>
            <a:ext cx="1393540" cy="2697953"/>
          </a:xfrm>
          <a:prstGeom prst="ellipse">
            <a:avLst/>
          </a:prstGeom>
          <a:solidFill>
            <a:srgbClr val="FFFF00">
              <a:alpha val="77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1097344" y="4284324"/>
            <a:ext cx="197411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4307931" y="4284324"/>
            <a:ext cx="197411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10583973" y="3323099"/>
            <a:ext cx="958432" cy="194198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15754450" y="3315448"/>
            <a:ext cx="985382" cy="190774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03" idx="1"/>
          </p:cNvCxnSpPr>
          <p:nvPr/>
        </p:nvCxnSpPr>
        <p:spPr>
          <a:xfrm flipV="1">
            <a:off x="13569358" y="3322747"/>
            <a:ext cx="2177793" cy="971704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02" idx="3"/>
          </p:cNvCxnSpPr>
          <p:nvPr/>
        </p:nvCxnSpPr>
        <p:spPr>
          <a:xfrm flipH="1">
            <a:off x="10558605" y="4303684"/>
            <a:ext cx="3010754" cy="928738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1935016" y="4275161"/>
            <a:ext cx="1478359" cy="0"/>
          </a:xfrm>
          <a:prstGeom prst="straightConnector1">
            <a:avLst/>
          </a:prstGeom>
          <a:ln w="76200" cmpd="sng">
            <a:solidFill>
              <a:srgbClr val="0000FF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3779136" y="4284324"/>
            <a:ext cx="1491344" cy="0"/>
          </a:xfrm>
          <a:prstGeom prst="straightConnector1">
            <a:avLst/>
          </a:prstGeom>
          <a:ln w="76200" cmpd="sng">
            <a:solidFill>
              <a:srgbClr val="0000FF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02" idx="0"/>
          </p:cNvCxnSpPr>
          <p:nvPr/>
        </p:nvCxnSpPr>
        <p:spPr>
          <a:xfrm flipH="1" flipV="1">
            <a:off x="11051296" y="2929575"/>
            <a:ext cx="50785" cy="1354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574837" y="3774049"/>
            <a:ext cx="30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φ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8734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161</Words>
  <Application>Microsoft Macintosh PowerPoint</Application>
  <PresentationFormat>Custom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meehan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Meehan</dc:creator>
  <cp:lastModifiedBy>Samuel Meehan</cp:lastModifiedBy>
  <cp:revision>19</cp:revision>
  <dcterms:created xsi:type="dcterms:W3CDTF">2017-04-23T12:51:00Z</dcterms:created>
  <dcterms:modified xsi:type="dcterms:W3CDTF">2017-04-27T08:44:01Z</dcterms:modified>
</cp:coreProperties>
</file>