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0" r:id="rId4"/>
    <p:sldId id="262" r:id="rId5"/>
    <p:sldId id="257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star Solo" initials="5S" lastIdx="1" clrIdx="0">
    <p:extLst>
      <p:ext uri="{19B8F6BF-5375-455C-9EA6-DF929625EA0E}">
        <p15:presenceInfo xmlns:p15="http://schemas.microsoft.com/office/powerpoint/2012/main" userId="2beead288ba8cd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  <a:srgbClr val="893BC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Sheet1!$A$2:$A$92</c:f>
              <c:numCache>
                <c:formatCode>m/d/yyyy</c:formatCode>
                <c:ptCount val="91"/>
                <c:pt idx="0">
                  <c:v>44440</c:v>
                </c:pt>
                <c:pt idx="1">
                  <c:v>44441</c:v>
                </c:pt>
                <c:pt idx="2">
                  <c:v>44442</c:v>
                </c:pt>
                <c:pt idx="3">
                  <c:v>44443</c:v>
                </c:pt>
                <c:pt idx="4">
                  <c:v>44444</c:v>
                </c:pt>
                <c:pt idx="5">
                  <c:v>44445</c:v>
                </c:pt>
                <c:pt idx="6">
                  <c:v>44446</c:v>
                </c:pt>
                <c:pt idx="7">
                  <c:v>44447</c:v>
                </c:pt>
                <c:pt idx="8">
                  <c:v>44448</c:v>
                </c:pt>
                <c:pt idx="9">
                  <c:v>44449</c:v>
                </c:pt>
                <c:pt idx="10">
                  <c:v>44450</c:v>
                </c:pt>
                <c:pt idx="11">
                  <c:v>44451</c:v>
                </c:pt>
                <c:pt idx="12">
                  <c:v>44452</c:v>
                </c:pt>
                <c:pt idx="13">
                  <c:v>44453</c:v>
                </c:pt>
                <c:pt idx="14">
                  <c:v>44454</c:v>
                </c:pt>
                <c:pt idx="15">
                  <c:v>44455</c:v>
                </c:pt>
                <c:pt idx="16">
                  <c:v>44456</c:v>
                </c:pt>
                <c:pt idx="17">
                  <c:v>44457</c:v>
                </c:pt>
                <c:pt idx="18">
                  <c:v>44458</c:v>
                </c:pt>
                <c:pt idx="19">
                  <c:v>44459</c:v>
                </c:pt>
                <c:pt idx="20">
                  <c:v>44460</c:v>
                </c:pt>
                <c:pt idx="21">
                  <c:v>44461</c:v>
                </c:pt>
                <c:pt idx="22">
                  <c:v>44462</c:v>
                </c:pt>
                <c:pt idx="23">
                  <c:v>44463</c:v>
                </c:pt>
                <c:pt idx="24">
                  <c:v>44464</c:v>
                </c:pt>
                <c:pt idx="25">
                  <c:v>44465</c:v>
                </c:pt>
                <c:pt idx="26">
                  <c:v>44466</c:v>
                </c:pt>
                <c:pt idx="27">
                  <c:v>44467</c:v>
                </c:pt>
                <c:pt idx="28">
                  <c:v>44468</c:v>
                </c:pt>
                <c:pt idx="29">
                  <c:v>44469</c:v>
                </c:pt>
                <c:pt idx="30">
                  <c:v>44470</c:v>
                </c:pt>
                <c:pt idx="31">
                  <c:v>44471</c:v>
                </c:pt>
                <c:pt idx="32">
                  <c:v>44472</c:v>
                </c:pt>
                <c:pt idx="33">
                  <c:v>44473</c:v>
                </c:pt>
                <c:pt idx="34">
                  <c:v>44474</c:v>
                </c:pt>
                <c:pt idx="35">
                  <c:v>44475</c:v>
                </c:pt>
                <c:pt idx="36">
                  <c:v>44476</c:v>
                </c:pt>
                <c:pt idx="37">
                  <c:v>44477</c:v>
                </c:pt>
                <c:pt idx="38">
                  <c:v>44478</c:v>
                </c:pt>
                <c:pt idx="39">
                  <c:v>44479</c:v>
                </c:pt>
                <c:pt idx="40">
                  <c:v>44480</c:v>
                </c:pt>
                <c:pt idx="41">
                  <c:v>44481</c:v>
                </c:pt>
                <c:pt idx="42">
                  <c:v>44482</c:v>
                </c:pt>
                <c:pt idx="43">
                  <c:v>44483</c:v>
                </c:pt>
                <c:pt idx="44">
                  <c:v>44484</c:v>
                </c:pt>
                <c:pt idx="45">
                  <c:v>44485</c:v>
                </c:pt>
                <c:pt idx="46">
                  <c:v>44486</c:v>
                </c:pt>
                <c:pt idx="47">
                  <c:v>44487</c:v>
                </c:pt>
                <c:pt idx="48">
                  <c:v>44488</c:v>
                </c:pt>
                <c:pt idx="49">
                  <c:v>44489</c:v>
                </c:pt>
                <c:pt idx="50">
                  <c:v>44490</c:v>
                </c:pt>
                <c:pt idx="51">
                  <c:v>44491</c:v>
                </c:pt>
                <c:pt idx="52">
                  <c:v>44492</c:v>
                </c:pt>
                <c:pt idx="53">
                  <c:v>44493</c:v>
                </c:pt>
                <c:pt idx="54">
                  <c:v>44494</c:v>
                </c:pt>
                <c:pt idx="55">
                  <c:v>44495</c:v>
                </c:pt>
                <c:pt idx="56">
                  <c:v>44496</c:v>
                </c:pt>
                <c:pt idx="57">
                  <c:v>44497</c:v>
                </c:pt>
                <c:pt idx="58">
                  <c:v>44498</c:v>
                </c:pt>
                <c:pt idx="59">
                  <c:v>44499</c:v>
                </c:pt>
                <c:pt idx="60">
                  <c:v>44500</c:v>
                </c:pt>
                <c:pt idx="61">
                  <c:v>44501</c:v>
                </c:pt>
                <c:pt idx="62">
                  <c:v>44502</c:v>
                </c:pt>
                <c:pt idx="63">
                  <c:v>44503</c:v>
                </c:pt>
                <c:pt idx="64">
                  <c:v>44504</c:v>
                </c:pt>
                <c:pt idx="65">
                  <c:v>44505</c:v>
                </c:pt>
                <c:pt idx="66">
                  <c:v>44506</c:v>
                </c:pt>
                <c:pt idx="67">
                  <c:v>44507</c:v>
                </c:pt>
                <c:pt idx="68">
                  <c:v>44508</c:v>
                </c:pt>
                <c:pt idx="69">
                  <c:v>44509</c:v>
                </c:pt>
                <c:pt idx="70">
                  <c:v>44510</c:v>
                </c:pt>
                <c:pt idx="71">
                  <c:v>44511</c:v>
                </c:pt>
                <c:pt idx="72">
                  <c:v>44512</c:v>
                </c:pt>
                <c:pt idx="73">
                  <c:v>44513</c:v>
                </c:pt>
                <c:pt idx="74">
                  <c:v>44514</c:v>
                </c:pt>
                <c:pt idx="75">
                  <c:v>44515</c:v>
                </c:pt>
                <c:pt idx="76">
                  <c:v>44516</c:v>
                </c:pt>
                <c:pt idx="77">
                  <c:v>44517</c:v>
                </c:pt>
                <c:pt idx="78">
                  <c:v>44518</c:v>
                </c:pt>
                <c:pt idx="79">
                  <c:v>44519</c:v>
                </c:pt>
                <c:pt idx="80">
                  <c:v>44520</c:v>
                </c:pt>
                <c:pt idx="81">
                  <c:v>44521</c:v>
                </c:pt>
                <c:pt idx="82">
                  <c:v>44522</c:v>
                </c:pt>
                <c:pt idx="83">
                  <c:v>44523</c:v>
                </c:pt>
                <c:pt idx="84">
                  <c:v>44524</c:v>
                </c:pt>
                <c:pt idx="85">
                  <c:v>44525</c:v>
                </c:pt>
                <c:pt idx="86">
                  <c:v>44526</c:v>
                </c:pt>
                <c:pt idx="87">
                  <c:v>44527</c:v>
                </c:pt>
                <c:pt idx="88">
                  <c:v>44528</c:v>
                </c:pt>
                <c:pt idx="89">
                  <c:v>44529</c:v>
                </c:pt>
                <c:pt idx="90">
                  <c:v>44530</c:v>
                </c:pt>
              </c:numCache>
            </c:num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796.58483224357747</c:v>
                </c:pt>
                <c:pt idx="1">
                  <c:v>698.68047810580981</c:v>
                </c:pt>
                <c:pt idx="2">
                  <c:v>284.23994356610837</c:v>
                </c:pt>
                <c:pt idx="3">
                  <c:v>318.31712051501052</c:v>
                </c:pt>
                <c:pt idx="4">
                  <c:v>661.08265960931533</c:v>
                </c:pt>
                <c:pt idx="5">
                  <c:v>82.47022115290126</c:v>
                </c:pt>
                <c:pt idx="6">
                  <c:v>968.46235488019886</c:v>
                </c:pt>
                <c:pt idx="7">
                  <c:v>884.96620362848819</c:v>
                </c:pt>
                <c:pt idx="8">
                  <c:v>519.84396311784042</c:v>
                </c:pt>
                <c:pt idx="9">
                  <c:v>115.66661581935766</c:v>
                </c:pt>
                <c:pt idx="10">
                  <c:v>314.54663670610262</c:v>
                </c:pt>
                <c:pt idx="11">
                  <c:v>65.770503675871339</c:v>
                </c:pt>
                <c:pt idx="12">
                  <c:v>45.44881377685472</c:v>
                </c:pt>
                <c:pt idx="13">
                  <c:v>790.0501362663548</c:v>
                </c:pt>
                <c:pt idx="14">
                  <c:v>101.69423705811487</c:v>
                </c:pt>
                <c:pt idx="15">
                  <c:v>738.61548342081142</c:v>
                </c:pt>
                <c:pt idx="16">
                  <c:v>118.97218814100053</c:v>
                </c:pt>
                <c:pt idx="17">
                  <c:v>912.96135251411522</c:v>
                </c:pt>
                <c:pt idx="18">
                  <c:v>474.9795934381882</c:v>
                </c:pt>
                <c:pt idx="19">
                  <c:v>280.75583071219398</c:v>
                </c:pt>
                <c:pt idx="20">
                  <c:v>351.75083001167349</c:v>
                </c:pt>
                <c:pt idx="21">
                  <c:v>266.22326836820986</c:v>
                </c:pt>
                <c:pt idx="22">
                  <c:v>245.27075237861072</c:v>
                </c:pt>
                <c:pt idx="23">
                  <c:v>823.12840170816025</c:v>
                </c:pt>
                <c:pt idx="24">
                  <c:v>923.85448512657422</c:v>
                </c:pt>
                <c:pt idx="25">
                  <c:v>704.69554724806517</c:v>
                </c:pt>
                <c:pt idx="26">
                  <c:v>657.96307644982471</c:v>
                </c:pt>
                <c:pt idx="27">
                  <c:v>463.02010228174839</c:v>
                </c:pt>
                <c:pt idx="28">
                  <c:v>249.24882599181353</c:v>
                </c:pt>
                <c:pt idx="29">
                  <c:v>500.05864284276691</c:v>
                </c:pt>
                <c:pt idx="30">
                  <c:v>876.14480682620717</c:v>
                </c:pt>
                <c:pt idx="31">
                  <c:v>451.59047178887022</c:v>
                </c:pt>
                <c:pt idx="32">
                  <c:v>64.661139326690602</c:v>
                </c:pt>
                <c:pt idx="33">
                  <c:v>519.98416301628174</c:v>
                </c:pt>
                <c:pt idx="34">
                  <c:v>421.87103353232015</c:v>
                </c:pt>
                <c:pt idx="35">
                  <c:v>496.22462929905265</c:v>
                </c:pt>
                <c:pt idx="36">
                  <c:v>555.41101870304908</c:v>
                </c:pt>
                <c:pt idx="37">
                  <c:v>679.15113316051384</c:v>
                </c:pt>
                <c:pt idx="38">
                  <c:v>364.79860257702035</c:v>
                </c:pt>
                <c:pt idx="39">
                  <c:v>432.02594068472098</c:v>
                </c:pt>
                <c:pt idx="40">
                  <c:v>388.50902919187405</c:v>
                </c:pt>
                <c:pt idx="41">
                  <c:v>735.20131805243182</c:v>
                </c:pt>
                <c:pt idx="42">
                  <c:v>378.57568234064888</c:v>
                </c:pt>
                <c:pt idx="43">
                  <c:v>574.9608455147137</c:v>
                </c:pt>
                <c:pt idx="44">
                  <c:v>209.59184563265376</c:v>
                </c:pt>
                <c:pt idx="45">
                  <c:v>293.03848337532855</c:v>
                </c:pt>
                <c:pt idx="46">
                  <c:v>25.116949695916823</c:v>
                </c:pt>
                <c:pt idx="47">
                  <c:v>65.46781874053265</c:v>
                </c:pt>
                <c:pt idx="48">
                  <c:v>915.5075701244067</c:v>
                </c:pt>
                <c:pt idx="49">
                  <c:v>644.17143162964385</c:v>
                </c:pt>
                <c:pt idx="50">
                  <c:v>908.41626411281175</c:v>
                </c:pt>
                <c:pt idx="51">
                  <c:v>34.772404572291357</c:v>
                </c:pt>
                <c:pt idx="52">
                  <c:v>974.06119907846175</c:v>
                </c:pt>
                <c:pt idx="53">
                  <c:v>760.68913071596376</c:v>
                </c:pt>
                <c:pt idx="54">
                  <c:v>682.23398068223537</c:v>
                </c:pt>
                <c:pt idx="55">
                  <c:v>862.51655364718351</c:v>
                </c:pt>
                <c:pt idx="56">
                  <c:v>271.47398793545028</c:v>
                </c:pt>
                <c:pt idx="57">
                  <c:v>560.83948255653718</c:v>
                </c:pt>
                <c:pt idx="58">
                  <c:v>639.60375975317299</c:v>
                </c:pt>
                <c:pt idx="59">
                  <c:v>621.6468779112854</c:v>
                </c:pt>
                <c:pt idx="60">
                  <c:v>586.32623654491078</c:v>
                </c:pt>
                <c:pt idx="61">
                  <c:v>976.33204793097821</c:v>
                </c:pt>
                <c:pt idx="62">
                  <c:v>988.45734301117295</c:v>
                </c:pt>
                <c:pt idx="63">
                  <c:v>520.93059646811002</c:v>
                </c:pt>
                <c:pt idx="64">
                  <c:v>291.79680419399614</c:v>
                </c:pt>
                <c:pt idx="65">
                  <c:v>57.962608005328931</c:v>
                </c:pt>
                <c:pt idx="66">
                  <c:v>566.67939302301238</c:v>
                </c:pt>
                <c:pt idx="67">
                  <c:v>969.79287217761305</c:v>
                </c:pt>
                <c:pt idx="68">
                  <c:v>741.0264208388935</c:v>
                </c:pt>
                <c:pt idx="69">
                  <c:v>571.59052942855237</c:v>
                </c:pt>
                <c:pt idx="70">
                  <c:v>907.62483534793296</c:v>
                </c:pt>
                <c:pt idx="71">
                  <c:v>391.46568614731257</c:v>
                </c:pt>
                <c:pt idx="72">
                  <c:v>896.07079736881497</c:v>
                </c:pt>
                <c:pt idx="73">
                  <c:v>668.27919121960815</c:v>
                </c:pt>
                <c:pt idx="74">
                  <c:v>904.01587310899447</c:v>
                </c:pt>
                <c:pt idx="75">
                  <c:v>927.13493296889851</c:v>
                </c:pt>
                <c:pt idx="76">
                  <c:v>431.22057434784358</c:v>
                </c:pt>
                <c:pt idx="77">
                  <c:v>54.288599502669285</c:v>
                </c:pt>
                <c:pt idx="78">
                  <c:v>743.16681378170301</c:v>
                </c:pt>
                <c:pt idx="79">
                  <c:v>948.21705350530544</c:v>
                </c:pt>
                <c:pt idx="80">
                  <c:v>973.62769703688105</c:v>
                </c:pt>
                <c:pt idx="81">
                  <c:v>39.54513906720203</c:v>
                </c:pt>
                <c:pt idx="82">
                  <c:v>14.857669626658687</c:v>
                </c:pt>
                <c:pt idx="83">
                  <c:v>295.49084204850317</c:v>
                </c:pt>
                <c:pt idx="84">
                  <c:v>2.7209085243319331</c:v>
                </c:pt>
                <c:pt idx="85">
                  <c:v>184.71358663324401</c:v>
                </c:pt>
                <c:pt idx="86">
                  <c:v>70.12711100778202</c:v>
                </c:pt>
                <c:pt idx="87">
                  <c:v>954.70679434195347</c:v>
                </c:pt>
                <c:pt idx="88">
                  <c:v>775.23909180118085</c:v>
                </c:pt>
                <c:pt idx="89">
                  <c:v>465.33514170765591</c:v>
                </c:pt>
                <c:pt idx="90">
                  <c:v>871.8527113609523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EC-4409-98BA-19A6651A6D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8778127"/>
        <c:axId val="998764815"/>
      </c:lineChart>
      <c:dateAx>
        <c:axId val="998778127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764815"/>
        <c:crosses val="autoZero"/>
        <c:auto val="1"/>
        <c:lblOffset val="100"/>
        <c:baseTimeUnit val="days"/>
      </c:dateAx>
      <c:valAx>
        <c:axId val="99876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77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99E65-8A8B-4C87-97C0-A0E6D6AA6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E1A96-3022-45DF-825C-3FF3B2A3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A3CBF-A6FC-4A9F-BED9-7C2C6A99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F09-CA0C-490F-A7B1-E1813EEF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FAD22-936D-4C65-8818-A014B064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6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552B2-4817-4E21-8168-13B71CE6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61333-B381-4C99-8525-F1DCCBE8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4F230-EFEA-40CB-A38E-15EEEF83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89E0A-4263-4207-A2E3-307986C2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4AC85-EC9C-4F46-9518-35C9BBD6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66BCDE-F23D-45EC-B638-2B1FD2AC4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3341FF-ACE6-4104-B550-9E7951F5C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F073C-1DE2-4EF8-98EF-827521DD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7F7AF-408D-4DD5-BA1C-1935C0AA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AD02B-5EF3-488C-9F2D-93B89874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7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8BABB-BC86-46C0-B0BF-6637DFED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FA4E7-BB3A-4ACB-87F8-9A1D655C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35C37-2E9F-4C62-A92B-18B6D2A3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A476D-8412-4F8C-834A-8CB6CA06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68B7D-32B8-422C-BCC4-FFE21F89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6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708ED-FB2A-4A60-A671-3C02F15B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30668-6B2A-4933-B024-2D28318F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3D9F6-A53C-4F2A-AE8A-139B10DE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55650-8518-428B-8913-FFD94925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1A6E3-2FC7-4AA7-91CB-52A22ED5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9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627C6-09A9-4AB9-8BDC-044F7796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B4DE0-A1DC-480D-922D-BE116F67B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A9326-AD3D-4355-B5C9-EB0575632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C53BA-D350-48D9-9C08-92D16152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3EA58-76DE-43A4-8800-F31ADB55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98FA7-2B0C-4A0F-B49C-93A7E9D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9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F9F1-9BA7-4EAF-966B-C7A8EF0D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FFBAC-ADDB-442E-AEF3-60373FED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CD60E-D203-48CD-87AC-A38F034D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80877D-72D8-498F-95E1-19C08C4DF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68977A-DF03-4C6E-BA87-5590543CE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37D53-A57C-4798-AEA9-2745C7DC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6A23DB-248A-42A2-AE12-C5CA3777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15B18-D8BB-4CE3-88B7-C02D172F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3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5E976-AA82-46C1-A3E2-30B76EE4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16CB0-D97B-4F61-B99F-93B86484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F37F66-0A82-49C8-9520-A60532C4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30EE1C-9E7F-40E4-B7E0-592241C2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7B3E25-6586-40B6-9145-C0DCFD00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048BEF-519E-4955-BF51-88DA7B29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A1AAA-078B-45AB-8576-944ACE3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7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7297-B48D-46AD-94E7-62A634CB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8E048-3829-4E08-88FC-6364CDF8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1A2A6-5680-4EAE-B1DA-BA15478A1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FC45A-2AA6-4E43-976D-6550ADAD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6D640-6FE4-4636-9DCE-AEC7C966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A17C3-6F24-4BCB-B06C-6EDC4E02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0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15009-F40A-4A76-B602-D5A0ECE1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185258-163C-4381-BFE0-92FB36BB2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B7515-B06A-4C13-B4EE-F1988EB89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6915D3-452A-40A4-9E80-6EF0238F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3C889-6B45-4B1D-A428-1C2A1B1D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8E8FE-C523-4F39-9964-628EC26E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1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D65E7D-C7C5-4DA9-811D-5A3FFEA0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CD84A9-4D10-485D-99FB-35B16FBA7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36EF81-9889-4A26-B825-49B0A7BE6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6DC69-619F-4AF6-B385-05FC87A46623}" type="datetimeFigureOut">
              <a:rPr lang="ko-KR" altLang="en-US" smtClean="0"/>
              <a:t>2021-10-17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03E1-56A1-4617-8B60-C27E606D5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E349-43D2-4DB2-BB97-56E1E2BDD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17DA-69FA-45FC-B912-B373B5EBCC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3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3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3FAD77-D1C6-49C1-8EEB-996405BC654C}"/>
              </a:ext>
            </a:extLst>
          </p:cNvPr>
          <p:cNvSpPr/>
          <p:nvPr/>
        </p:nvSpPr>
        <p:spPr>
          <a:xfrm>
            <a:off x="0" y="0"/>
            <a:ext cx="12192000" cy="10591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3305C-71AF-4BC9-A8A2-FF68BA5D5A6D}"/>
              </a:ext>
            </a:extLst>
          </p:cNvPr>
          <p:cNvSpPr txBox="1"/>
          <p:nvPr/>
        </p:nvSpPr>
        <p:spPr>
          <a:xfrm>
            <a:off x="1249680" y="561087"/>
            <a:ext cx="1832553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내려 </a:t>
            </a:r>
            <a:r>
              <a:rPr lang="ko-KR" altLang="en-US" sz="2400" dirty="0" err="1">
                <a:solidFill>
                  <a:schemeClr val="bg1"/>
                </a:solidFill>
              </a:rPr>
              <a:t>가즈아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2D8F83-8947-4CB0-BCC1-0D96C375990D}"/>
              </a:ext>
            </a:extLst>
          </p:cNvPr>
          <p:cNvGrpSpPr/>
          <p:nvPr/>
        </p:nvGrpSpPr>
        <p:grpSpPr>
          <a:xfrm>
            <a:off x="0" y="1059180"/>
            <a:ext cx="12192000" cy="376602"/>
            <a:chOff x="0" y="1059180"/>
            <a:chExt cx="12192000" cy="3766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D68179-8A30-4F80-A468-D54C942C5EAF}"/>
                </a:ext>
              </a:extLst>
            </p:cNvPr>
            <p:cNvSpPr/>
            <p:nvPr/>
          </p:nvSpPr>
          <p:spPr>
            <a:xfrm>
              <a:off x="0" y="1059180"/>
              <a:ext cx="12192000" cy="376602"/>
            </a:xfrm>
            <a:prstGeom prst="rect">
              <a:avLst/>
            </a:prstGeom>
            <a:solidFill>
              <a:srgbClr val="512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38B319E-4EFE-437D-9619-8A4BE0E95E90}"/>
                </a:ext>
              </a:extLst>
            </p:cNvPr>
            <p:cNvSpPr/>
            <p:nvPr/>
          </p:nvSpPr>
          <p:spPr>
            <a:xfrm>
              <a:off x="4091177" y="1095941"/>
              <a:ext cx="889986" cy="293908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F47E0-800D-452E-9B34-3EDC2FE368B2}"/>
                </a:ext>
              </a:extLst>
            </p:cNvPr>
            <p:cNvSpPr txBox="1"/>
            <p:nvPr/>
          </p:nvSpPr>
          <p:spPr>
            <a:xfrm>
              <a:off x="1325880" y="1116675"/>
              <a:ext cx="46358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CPU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007E92-D059-4478-888D-65E220261DA8}"/>
                </a:ext>
              </a:extLst>
            </p:cNvPr>
            <p:cNvSpPr txBox="1"/>
            <p:nvPr/>
          </p:nvSpPr>
          <p:spPr>
            <a:xfrm>
              <a:off x="2087880" y="1116675"/>
              <a:ext cx="513282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RAM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286F23-3383-41DB-BEAA-A21057508558}"/>
                </a:ext>
              </a:extLst>
            </p:cNvPr>
            <p:cNvSpPr txBox="1"/>
            <p:nvPr/>
          </p:nvSpPr>
          <p:spPr>
            <a:xfrm>
              <a:off x="2917206" y="1116675"/>
              <a:ext cx="7489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메인보드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C54BA9-1138-40DD-B122-2A15F5BE4658}"/>
                </a:ext>
              </a:extLst>
            </p:cNvPr>
            <p:cNvSpPr txBox="1"/>
            <p:nvPr/>
          </p:nvSpPr>
          <p:spPr>
            <a:xfrm>
              <a:off x="4091177" y="1116675"/>
              <a:ext cx="88998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그래픽카드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553BD6-E7C9-490F-AAA8-1AAAE57EE839}"/>
                </a:ext>
              </a:extLst>
            </p:cNvPr>
            <p:cNvSpPr txBox="1"/>
            <p:nvPr/>
          </p:nvSpPr>
          <p:spPr>
            <a:xfrm>
              <a:off x="5470333" y="1104746"/>
              <a:ext cx="450764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SSD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77B6A9-7B1F-4CBD-A999-DAB1D550357E}"/>
                </a:ext>
              </a:extLst>
            </p:cNvPr>
            <p:cNvSpPr txBox="1"/>
            <p:nvPr/>
          </p:nvSpPr>
          <p:spPr>
            <a:xfrm>
              <a:off x="6206685" y="1104746"/>
              <a:ext cx="50526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HDD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3C813B-B5C8-4597-ABDA-AE75430535EE}"/>
                </a:ext>
              </a:extLst>
            </p:cNvPr>
            <p:cNvSpPr txBox="1"/>
            <p:nvPr/>
          </p:nvSpPr>
          <p:spPr>
            <a:xfrm>
              <a:off x="7023187" y="1103711"/>
              <a:ext cx="466794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파워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274A0E-FD54-4DDA-B15D-DE812D3724AB}"/>
                </a:ext>
              </a:extLst>
            </p:cNvPr>
            <p:cNvSpPr txBox="1"/>
            <p:nvPr/>
          </p:nvSpPr>
          <p:spPr>
            <a:xfrm>
              <a:off x="7786790" y="1103711"/>
              <a:ext cx="60785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케이스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ADDAD-5F13-4A6C-B823-26E147F728DD}"/>
              </a:ext>
            </a:extLst>
          </p:cNvPr>
          <p:cNvSpPr/>
          <p:nvPr/>
        </p:nvSpPr>
        <p:spPr>
          <a:xfrm>
            <a:off x="1200727" y="3736593"/>
            <a:ext cx="10037445" cy="2016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26CE1-134A-4C6E-97FC-670AAA605EBC}"/>
              </a:ext>
            </a:extLst>
          </p:cNvPr>
          <p:cNvSpPr txBox="1"/>
          <p:nvPr/>
        </p:nvSpPr>
        <p:spPr>
          <a:xfrm>
            <a:off x="1249680" y="3260638"/>
            <a:ext cx="2483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RTX 3070 </a:t>
            </a:r>
            <a:r>
              <a:rPr lang="ko-KR" altLang="en-US" sz="2000" dirty="0"/>
              <a:t>제품 목록</a:t>
            </a:r>
          </a:p>
        </p:txBody>
      </p:sp>
      <p:pic>
        <p:nvPicPr>
          <p:cNvPr id="1026" name="Picture 2" descr="이엠텍 지포스 RTX 3070 BLACK EDITION OC D6 8GB LHR">
            <a:extLst>
              <a:ext uri="{FF2B5EF4-FFF2-40B4-BE49-F238E27FC236}">
                <a16:creationId xmlns:a16="http://schemas.microsoft.com/office/drawing/2014/main" id="{8F496653-FB68-42B1-A10F-0ED936ED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382268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FE4874-711C-4826-8215-C99C4FC3A9C2}"/>
              </a:ext>
            </a:extLst>
          </p:cNvPr>
          <p:cNvSpPr txBox="1"/>
          <p:nvPr/>
        </p:nvSpPr>
        <p:spPr>
          <a:xfrm>
            <a:off x="2164080" y="3822689"/>
            <a:ext cx="892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이엠텍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지포스</a:t>
            </a:r>
            <a:r>
              <a:rPr lang="ko-KR" altLang="en-US" sz="1200" dirty="0"/>
              <a:t> </a:t>
            </a:r>
            <a:r>
              <a:rPr lang="en-US" altLang="ko-KR" sz="1200" dirty="0"/>
              <a:t>RTX 3070 BLACK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6C6667-63B2-4A85-BF9D-48A101FCF839}"/>
              </a:ext>
            </a:extLst>
          </p:cNvPr>
          <p:cNvSpPr txBox="1"/>
          <p:nvPr/>
        </p:nvSpPr>
        <p:spPr>
          <a:xfrm>
            <a:off x="10161847" y="4323851"/>
            <a:ext cx="925253" cy="2616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1100" dirty="0"/>
              <a:t>1,412,410</a:t>
            </a:r>
            <a:r>
              <a:rPr lang="ko-KR" altLang="en-US" sz="1100" dirty="0"/>
              <a:t>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1CB48-41C9-4154-99D7-1C018EB8D03D}"/>
              </a:ext>
            </a:extLst>
          </p:cNvPr>
          <p:cNvSpPr txBox="1"/>
          <p:nvPr/>
        </p:nvSpPr>
        <p:spPr>
          <a:xfrm>
            <a:off x="2164080" y="4790429"/>
            <a:ext cx="892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갤럭시</a:t>
            </a:r>
            <a:r>
              <a:rPr lang="en-US" altLang="ko-KR" sz="1200" dirty="0"/>
              <a:t> GALAX </a:t>
            </a:r>
            <a:r>
              <a:rPr lang="ko-KR" altLang="en-US" sz="1200" dirty="0" err="1"/>
              <a:t>지포스</a:t>
            </a:r>
            <a:r>
              <a:rPr lang="ko-KR" altLang="en-US" sz="1200" dirty="0"/>
              <a:t> </a:t>
            </a:r>
            <a:r>
              <a:rPr lang="en-US" altLang="ko-KR" sz="1200" dirty="0"/>
              <a:t>RTX 3070 EX GAMER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CBB85-B252-4771-9A07-4545680CE94E}"/>
              </a:ext>
            </a:extLst>
          </p:cNvPr>
          <p:cNvSpPr txBox="1"/>
          <p:nvPr/>
        </p:nvSpPr>
        <p:spPr>
          <a:xfrm>
            <a:off x="10161847" y="5291591"/>
            <a:ext cx="925253" cy="2616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1100" dirty="0"/>
              <a:t>1,399,200</a:t>
            </a:r>
            <a:r>
              <a:rPr lang="ko-KR" altLang="en-US" sz="1100" dirty="0"/>
              <a:t>원</a:t>
            </a:r>
          </a:p>
        </p:txBody>
      </p:sp>
      <p:pic>
        <p:nvPicPr>
          <p:cNvPr id="1028" name="Picture 4" descr="갤럭시 GALAX 지포스 RTX 3070 EX GAMER WHITE OC D6 8GB LHR">
            <a:extLst>
              <a:ext uri="{FF2B5EF4-FFF2-40B4-BE49-F238E27FC236}">
                <a16:creationId xmlns:a16="http://schemas.microsoft.com/office/drawing/2014/main" id="{AD9276C4-0DE6-4030-9B57-A06E05E9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479042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D3B91A3-405A-4D4E-B939-AFEC5B3B5BD7}"/>
              </a:ext>
            </a:extLst>
          </p:cNvPr>
          <p:cNvGrpSpPr/>
          <p:nvPr/>
        </p:nvGrpSpPr>
        <p:grpSpPr>
          <a:xfrm>
            <a:off x="0" y="1434380"/>
            <a:ext cx="12192000" cy="1471382"/>
            <a:chOff x="0" y="1434380"/>
            <a:chExt cx="12192000" cy="14713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8E388E9-147F-4675-90F8-009E8D27D263}"/>
                </a:ext>
              </a:extLst>
            </p:cNvPr>
            <p:cNvSpPr/>
            <p:nvPr/>
          </p:nvSpPr>
          <p:spPr>
            <a:xfrm>
              <a:off x="0" y="1434380"/>
              <a:ext cx="12192000" cy="14713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BA9C5C-B1D2-4AB9-8C5E-E1B9F9ADCAF1}"/>
                </a:ext>
              </a:extLst>
            </p:cNvPr>
            <p:cNvSpPr txBox="1"/>
            <p:nvPr/>
          </p:nvSpPr>
          <p:spPr>
            <a:xfrm>
              <a:off x="1249680" y="1744894"/>
              <a:ext cx="91563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RTX 3060</a:t>
              </a:r>
            </a:p>
            <a:p>
              <a:r>
                <a:rPr lang="en-US" altLang="ko-KR" sz="1050" dirty="0"/>
                <a:t>RTX 3060 </a:t>
              </a:r>
              <a:r>
                <a:rPr lang="en-US" altLang="ko-KR" sz="1050" dirty="0" err="1"/>
                <a:t>Ti</a:t>
              </a:r>
              <a:endParaRPr lang="en-US" altLang="ko-KR" sz="1050" dirty="0"/>
            </a:p>
            <a:p>
              <a:r>
                <a:rPr lang="en-US" altLang="ko-KR" sz="1050" dirty="0"/>
                <a:t>RTX 3070</a:t>
              </a:r>
            </a:p>
            <a:p>
              <a:r>
                <a:rPr lang="en-US" altLang="ko-KR" sz="1050" dirty="0"/>
                <a:t>RTX 3070 </a:t>
              </a:r>
              <a:r>
                <a:rPr lang="en-US" altLang="ko-KR" sz="1050" dirty="0" err="1"/>
                <a:t>Ti</a:t>
              </a:r>
              <a:endParaRPr lang="en-US" altLang="ko-KR" sz="1050" dirty="0"/>
            </a:p>
            <a:p>
              <a:r>
                <a:rPr lang="en-US" altLang="ko-KR" sz="1050" dirty="0"/>
                <a:t>RTX 3080</a:t>
              </a:r>
            </a:p>
            <a:p>
              <a:r>
                <a:rPr lang="en-US" altLang="ko-KR" sz="1050" dirty="0"/>
                <a:t>RTX 3080 </a:t>
              </a:r>
              <a:r>
                <a:rPr lang="en-US" altLang="ko-KR" sz="1050" dirty="0" err="1"/>
                <a:t>Ti</a:t>
              </a:r>
              <a:endParaRPr lang="ko-KR" altLang="en-US" sz="105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FC38DD-9A8C-4653-B0A2-675C7AF2DBFD}"/>
                </a:ext>
              </a:extLst>
            </p:cNvPr>
            <p:cNvSpPr txBox="1"/>
            <p:nvPr/>
          </p:nvSpPr>
          <p:spPr>
            <a:xfrm>
              <a:off x="2833849" y="1746286"/>
              <a:ext cx="91563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RTX 2060</a:t>
              </a:r>
            </a:p>
            <a:p>
              <a:r>
                <a:rPr lang="en-US" altLang="ko-KR" sz="1050" dirty="0"/>
                <a:t>RTX 2060 </a:t>
              </a:r>
              <a:r>
                <a:rPr lang="en-US" altLang="ko-KR" sz="1050" dirty="0" err="1"/>
                <a:t>Ti</a:t>
              </a:r>
              <a:endParaRPr lang="en-US" altLang="ko-KR" sz="1050" dirty="0"/>
            </a:p>
            <a:p>
              <a:r>
                <a:rPr lang="en-US" altLang="ko-KR" sz="1050" dirty="0"/>
                <a:t>RTX 2070</a:t>
              </a:r>
            </a:p>
            <a:p>
              <a:r>
                <a:rPr lang="en-US" altLang="ko-KR" sz="1050" dirty="0"/>
                <a:t>RTX 2070 </a:t>
              </a:r>
              <a:r>
                <a:rPr lang="en-US" altLang="ko-KR" sz="1050" dirty="0" err="1"/>
                <a:t>Ti</a:t>
              </a:r>
              <a:endParaRPr lang="en-US" altLang="ko-KR" sz="1050" dirty="0"/>
            </a:p>
            <a:p>
              <a:r>
                <a:rPr lang="en-US" altLang="ko-KR" sz="1050" dirty="0"/>
                <a:t>RTX 2080</a:t>
              </a:r>
            </a:p>
            <a:p>
              <a:r>
                <a:rPr lang="en-US" altLang="ko-KR" sz="1050" dirty="0"/>
                <a:t>RTX 2080 </a:t>
              </a:r>
              <a:r>
                <a:rPr lang="en-US" altLang="ko-KR" sz="1050" dirty="0" err="1"/>
                <a:t>Ti</a:t>
              </a:r>
              <a:endParaRPr lang="ko-KR" altLang="en-US" sz="105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74E473C-2BFD-4A13-8AFB-961662AF5818}"/>
                </a:ext>
              </a:extLst>
            </p:cNvPr>
            <p:cNvSpPr txBox="1"/>
            <p:nvPr/>
          </p:nvSpPr>
          <p:spPr>
            <a:xfrm>
              <a:off x="1249680" y="1516930"/>
              <a:ext cx="731290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altLang="ko-KR" sz="1200" b="1" dirty="0"/>
                <a:t>NVIDIA</a:t>
              </a:r>
              <a:endParaRPr lang="ko-KR" altLang="en-US" sz="12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8A091B-04F3-4936-89F6-057750E53DA4}"/>
                </a:ext>
              </a:extLst>
            </p:cNvPr>
            <p:cNvSpPr txBox="1"/>
            <p:nvPr/>
          </p:nvSpPr>
          <p:spPr>
            <a:xfrm>
              <a:off x="4536170" y="1516930"/>
              <a:ext cx="558166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altLang="ko-KR" sz="1200" b="1" dirty="0"/>
                <a:t>AMD</a:t>
              </a:r>
              <a:endParaRPr lang="ko-KR" altLang="en-US" sz="12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63EEF1-2F1A-4FF7-8467-CF0C05D931FF}"/>
                </a:ext>
              </a:extLst>
            </p:cNvPr>
            <p:cNvSpPr txBox="1"/>
            <p:nvPr/>
          </p:nvSpPr>
          <p:spPr>
            <a:xfrm>
              <a:off x="4541346" y="1746286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6600XT</a:t>
              </a:r>
            </a:p>
            <a:p>
              <a:r>
                <a:rPr lang="en-US" altLang="ko-KR" sz="1050" dirty="0"/>
                <a:t>6500XT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58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3FAD77-D1C6-49C1-8EEB-996405BC654C}"/>
              </a:ext>
            </a:extLst>
          </p:cNvPr>
          <p:cNvSpPr/>
          <p:nvPr/>
        </p:nvSpPr>
        <p:spPr>
          <a:xfrm>
            <a:off x="0" y="0"/>
            <a:ext cx="12192000" cy="10591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3305C-71AF-4BC9-A8A2-FF68BA5D5A6D}"/>
              </a:ext>
            </a:extLst>
          </p:cNvPr>
          <p:cNvSpPr txBox="1"/>
          <p:nvPr/>
        </p:nvSpPr>
        <p:spPr>
          <a:xfrm>
            <a:off x="1249680" y="561087"/>
            <a:ext cx="1832553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내려 </a:t>
            </a:r>
            <a:r>
              <a:rPr lang="ko-KR" altLang="en-US" sz="2400" dirty="0" err="1">
                <a:solidFill>
                  <a:schemeClr val="bg1"/>
                </a:solidFill>
              </a:rPr>
              <a:t>가즈아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D68179-8A30-4F80-A468-D54C942C5EAF}"/>
              </a:ext>
            </a:extLst>
          </p:cNvPr>
          <p:cNvSpPr/>
          <p:nvPr/>
        </p:nvSpPr>
        <p:spPr>
          <a:xfrm>
            <a:off x="0" y="1059180"/>
            <a:ext cx="12192000" cy="376602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8B319E-4EFE-437D-9619-8A4BE0E95E90}"/>
              </a:ext>
            </a:extLst>
          </p:cNvPr>
          <p:cNvSpPr/>
          <p:nvPr/>
        </p:nvSpPr>
        <p:spPr>
          <a:xfrm>
            <a:off x="1325879" y="1120540"/>
            <a:ext cx="5207443" cy="2447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RTX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2ADDAD-5F13-4A6C-B823-26E147F728DD}"/>
              </a:ext>
            </a:extLst>
          </p:cNvPr>
          <p:cNvSpPr/>
          <p:nvPr/>
        </p:nvSpPr>
        <p:spPr>
          <a:xfrm>
            <a:off x="1200727" y="2243695"/>
            <a:ext cx="10037445" cy="20166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26CE1-134A-4C6E-97FC-670AAA605EBC}"/>
              </a:ext>
            </a:extLst>
          </p:cNvPr>
          <p:cNvSpPr txBox="1"/>
          <p:nvPr/>
        </p:nvSpPr>
        <p:spPr>
          <a:xfrm>
            <a:off x="1249680" y="1767740"/>
            <a:ext cx="2025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“RTX” </a:t>
            </a:r>
            <a:r>
              <a:rPr lang="ko-KR" altLang="en-US" sz="2000" dirty="0"/>
              <a:t>검색 결과</a:t>
            </a:r>
          </a:p>
        </p:txBody>
      </p:sp>
      <p:pic>
        <p:nvPicPr>
          <p:cNvPr id="1026" name="Picture 2" descr="이엠텍 지포스 RTX 3070 BLACK EDITION OC D6 8GB LHR">
            <a:extLst>
              <a:ext uri="{FF2B5EF4-FFF2-40B4-BE49-F238E27FC236}">
                <a16:creationId xmlns:a16="http://schemas.microsoft.com/office/drawing/2014/main" id="{8F496653-FB68-42B1-A10F-0ED936ED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232979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FE4874-711C-4826-8215-C99C4FC3A9C2}"/>
              </a:ext>
            </a:extLst>
          </p:cNvPr>
          <p:cNvSpPr txBox="1"/>
          <p:nvPr/>
        </p:nvSpPr>
        <p:spPr>
          <a:xfrm>
            <a:off x="2164080" y="2329791"/>
            <a:ext cx="892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이엠텍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지포스</a:t>
            </a:r>
            <a:r>
              <a:rPr lang="ko-KR" altLang="en-US" sz="1200" dirty="0"/>
              <a:t> </a:t>
            </a:r>
            <a:r>
              <a:rPr lang="en-US" altLang="ko-KR" sz="1200" dirty="0"/>
              <a:t>RTX 3070 BLACK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6C6667-63B2-4A85-BF9D-48A101FCF839}"/>
              </a:ext>
            </a:extLst>
          </p:cNvPr>
          <p:cNvSpPr txBox="1"/>
          <p:nvPr/>
        </p:nvSpPr>
        <p:spPr>
          <a:xfrm>
            <a:off x="10161847" y="2830953"/>
            <a:ext cx="925253" cy="2616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1100" dirty="0"/>
              <a:t>1,412,410</a:t>
            </a:r>
            <a:r>
              <a:rPr lang="ko-KR" altLang="en-US" sz="1100" dirty="0"/>
              <a:t>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C1CB48-41C9-4154-99D7-1C018EB8D03D}"/>
              </a:ext>
            </a:extLst>
          </p:cNvPr>
          <p:cNvSpPr txBox="1"/>
          <p:nvPr/>
        </p:nvSpPr>
        <p:spPr>
          <a:xfrm>
            <a:off x="2164080" y="3297531"/>
            <a:ext cx="8923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갤럭시</a:t>
            </a:r>
            <a:r>
              <a:rPr lang="en-US" altLang="ko-KR" sz="1200" dirty="0"/>
              <a:t> GALAX </a:t>
            </a:r>
            <a:r>
              <a:rPr lang="ko-KR" altLang="en-US" sz="1200" dirty="0" err="1"/>
              <a:t>지포스</a:t>
            </a:r>
            <a:r>
              <a:rPr lang="ko-KR" altLang="en-US" sz="1200" dirty="0"/>
              <a:t> </a:t>
            </a:r>
            <a:r>
              <a:rPr lang="en-US" altLang="ko-KR" sz="1200" dirty="0"/>
              <a:t>RTX 3070 EX GAMER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0CBB85-B252-4771-9A07-4545680CE94E}"/>
              </a:ext>
            </a:extLst>
          </p:cNvPr>
          <p:cNvSpPr txBox="1"/>
          <p:nvPr/>
        </p:nvSpPr>
        <p:spPr>
          <a:xfrm>
            <a:off x="10161847" y="3798693"/>
            <a:ext cx="925253" cy="2616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1100" dirty="0"/>
              <a:t>1,399,200</a:t>
            </a:r>
            <a:r>
              <a:rPr lang="ko-KR" altLang="en-US" sz="1100" dirty="0"/>
              <a:t>원</a:t>
            </a:r>
          </a:p>
        </p:txBody>
      </p:sp>
      <p:pic>
        <p:nvPicPr>
          <p:cNvPr id="1028" name="Picture 4" descr="갤럭시 GALAX 지포스 RTX 3070 EX GAMER WHITE OC D6 8GB LHR">
            <a:extLst>
              <a:ext uri="{FF2B5EF4-FFF2-40B4-BE49-F238E27FC236}">
                <a16:creationId xmlns:a16="http://schemas.microsoft.com/office/drawing/2014/main" id="{AD9276C4-0DE6-4030-9B57-A06E05E9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3297531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2486AF5-986A-4B6E-AB40-4CA0D5C2BC65}"/>
              </a:ext>
            </a:extLst>
          </p:cNvPr>
          <p:cNvSpPr/>
          <p:nvPr/>
        </p:nvSpPr>
        <p:spPr>
          <a:xfrm>
            <a:off x="7269481" y="1120540"/>
            <a:ext cx="953494" cy="2447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0C6D258-FB96-4B45-BC25-C89886D1143A}"/>
              </a:ext>
            </a:extLst>
          </p:cNvPr>
          <p:cNvSpPr/>
          <p:nvPr/>
        </p:nvSpPr>
        <p:spPr>
          <a:xfrm>
            <a:off x="8482387" y="1120540"/>
            <a:ext cx="953494" cy="2447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가격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80A46-4038-4857-816A-0384B3C603F8}"/>
              </a:ext>
            </a:extLst>
          </p:cNvPr>
          <p:cNvSpPr txBox="1"/>
          <p:nvPr/>
        </p:nvSpPr>
        <p:spPr>
          <a:xfrm>
            <a:off x="8183618" y="1052554"/>
            <a:ext cx="35137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~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8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3FAD77-D1C6-49C1-8EEB-996405BC654C}"/>
              </a:ext>
            </a:extLst>
          </p:cNvPr>
          <p:cNvSpPr/>
          <p:nvPr/>
        </p:nvSpPr>
        <p:spPr>
          <a:xfrm>
            <a:off x="0" y="0"/>
            <a:ext cx="12192000" cy="10591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3305C-71AF-4BC9-A8A2-FF68BA5D5A6D}"/>
              </a:ext>
            </a:extLst>
          </p:cNvPr>
          <p:cNvSpPr txBox="1"/>
          <p:nvPr/>
        </p:nvSpPr>
        <p:spPr>
          <a:xfrm>
            <a:off x="1249680" y="561087"/>
            <a:ext cx="1832553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내려 </a:t>
            </a:r>
            <a:r>
              <a:rPr lang="ko-KR" altLang="en-US" sz="2400" dirty="0" err="1">
                <a:solidFill>
                  <a:schemeClr val="bg1"/>
                </a:solidFill>
              </a:rPr>
              <a:t>가즈아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12D8F83-8947-4CB0-BCC1-0D96C375990D}"/>
              </a:ext>
            </a:extLst>
          </p:cNvPr>
          <p:cNvGrpSpPr/>
          <p:nvPr/>
        </p:nvGrpSpPr>
        <p:grpSpPr>
          <a:xfrm>
            <a:off x="0" y="1059180"/>
            <a:ext cx="12192000" cy="376602"/>
            <a:chOff x="0" y="1059180"/>
            <a:chExt cx="12192000" cy="37660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D68179-8A30-4F80-A468-D54C942C5EAF}"/>
                </a:ext>
              </a:extLst>
            </p:cNvPr>
            <p:cNvSpPr/>
            <p:nvPr/>
          </p:nvSpPr>
          <p:spPr>
            <a:xfrm>
              <a:off x="0" y="1059180"/>
              <a:ext cx="12192000" cy="376602"/>
            </a:xfrm>
            <a:prstGeom prst="rect">
              <a:avLst/>
            </a:prstGeom>
            <a:solidFill>
              <a:srgbClr val="512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38B319E-4EFE-437D-9619-8A4BE0E95E90}"/>
                </a:ext>
              </a:extLst>
            </p:cNvPr>
            <p:cNvSpPr/>
            <p:nvPr/>
          </p:nvSpPr>
          <p:spPr>
            <a:xfrm>
              <a:off x="4091177" y="1095941"/>
              <a:ext cx="889986" cy="293908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F47E0-800D-452E-9B34-3EDC2FE368B2}"/>
                </a:ext>
              </a:extLst>
            </p:cNvPr>
            <p:cNvSpPr txBox="1"/>
            <p:nvPr/>
          </p:nvSpPr>
          <p:spPr>
            <a:xfrm>
              <a:off x="1325880" y="1116675"/>
              <a:ext cx="463588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CPU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007E92-D059-4478-888D-65E220261DA8}"/>
                </a:ext>
              </a:extLst>
            </p:cNvPr>
            <p:cNvSpPr txBox="1"/>
            <p:nvPr/>
          </p:nvSpPr>
          <p:spPr>
            <a:xfrm>
              <a:off x="2087880" y="1116675"/>
              <a:ext cx="513282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RAM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286F23-3383-41DB-BEAA-A21057508558}"/>
                </a:ext>
              </a:extLst>
            </p:cNvPr>
            <p:cNvSpPr txBox="1"/>
            <p:nvPr/>
          </p:nvSpPr>
          <p:spPr>
            <a:xfrm>
              <a:off x="2917206" y="1116675"/>
              <a:ext cx="748923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메인보드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C54BA9-1138-40DD-B122-2A15F5BE4658}"/>
                </a:ext>
              </a:extLst>
            </p:cNvPr>
            <p:cNvSpPr txBox="1"/>
            <p:nvPr/>
          </p:nvSpPr>
          <p:spPr>
            <a:xfrm>
              <a:off x="4091177" y="1116675"/>
              <a:ext cx="88998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그래픽카드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553BD6-E7C9-490F-AAA8-1AAAE57EE839}"/>
                </a:ext>
              </a:extLst>
            </p:cNvPr>
            <p:cNvSpPr txBox="1"/>
            <p:nvPr/>
          </p:nvSpPr>
          <p:spPr>
            <a:xfrm>
              <a:off x="5470333" y="1104746"/>
              <a:ext cx="450764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SSD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77B6A9-7B1F-4CBD-A999-DAB1D550357E}"/>
                </a:ext>
              </a:extLst>
            </p:cNvPr>
            <p:cNvSpPr txBox="1"/>
            <p:nvPr/>
          </p:nvSpPr>
          <p:spPr>
            <a:xfrm>
              <a:off x="6206685" y="1104746"/>
              <a:ext cx="505267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HDD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3C813B-B5C8-4597-ABDA-AE75430535EE}"/>
                </a:ext>
              </a:extLst>
            </p:cNvPr>
            <p:cNvSpPr txBox="1"/>
            <p:nvPr/>
          </p:nvSpPr>
          <p:spPr>
            <a:xfrm>
              <a:off x="7023187" y="1103711"/>
              <a:ext cx="466794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파워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274A0E-FD54-4DDA-B15D-DE812D3724AB}"/>
                </a:ext>
              </a:extLst>
            </p:cNvPr>
            <p:cNvSpPr txBox="1"/>
            <p:nvPr/>
          </p:nvSpPr>
          <p:spPr>
            <a:xfrm>
              <a:off x="7786790" y="1103711"/>
              <a:ext cx="607859" cy="2616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050" b="1" dirty="0">
                  <a:solidFill>
                    <a:schemeClr val="bg1"/>
                  </a:solidFill>
                </a:rPr>
                <a:t>케이스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FB99B1-B441-4EF1-B6E6-A1CB966F55CD}"/>
              </a:ext>
            </a:extLst>
          </p:cNvPr>
          <p:cNvSpPr txBox="1"/>
          <p:nvPr/>
        </p:nvSpPr>
        <p:spPr>
          <a:xfrm>
            <a:off x="1249680" y="3260638"/>
            <a:ext cx="4123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ZOTAC GAMING </a:t>
            </a:r>
            <a:r>
              <a:rPr lang="ko-KR" altLang="en-US" sz="2000" dirty="0" err="1"/>
              <a:t>지포스</a:t>
            </a:r>
            <a:r>
              <a:rPr lang="ko-KR" altLang="en-US" sz="2000" dirty="0"/>
              <a:t> </a:t>
            </a:r>
            <a:r>
              <a:rPr lang="en-US" altLang="ko-KR" sz="2000" dirty="0"/>
              <a:t>RTX 3070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ED8177-3516-42DB-9662-EBA0A3A41C60}"/>
              </a:ext>
            </a:extLst>
          </p:cNvPr>
          <p:cNvSpPr/>
          <p:nvPr/>
        </p:nvSpPr>
        <p:spPr>
          <a:xfrm>
            <a:off x="1303020" y="3771952"/>
            <a:ext cx="6713220" cy="278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90B1D74D-51DE-411C-920E-84387159AC39}"/>
              </a:ext>
            </a:extLst>
          </p:cNvPr>
          <p:cNvGraphicFramePr/>
          <p:nvPr/>
        </p:nvGraphicFramePr>
        <p:xfrm>
          <a:off x="1303020" y="3771953"/>
          <a:ext cx="6713220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ACA5CDF7-B930-4E8F-8F3E-C43D5F51BEDE}"/>
              </a:ext>
            </a:extLst>
          </p:cNvPr>
          <p:cNvGrpSpPr/>
          <p:nvPr/>
        </p:nvGrpSpPr>
        <p:grpSpPr>
          <a:xfrm>
            <a:off x="8555785" y="5153433"/>
            <a:ext cx="2880360" cy="2637187"/>
            <a:chOff x="8555785" y="3260638"/>
            <a:chExt cx="2880360" cy="263718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2ADDAD-5F13-4A6C-B823-26E147F728DD}"/>
                </a:ext>
              </a:extLst>
            </p:cNvPr>
            <p:cNvSpPr/>
            <p:nvPr/>
          </p:nvSpPr>
          <p:spPr>
            <a:xfrm>
              <a:off x="8555785" y="3771952"/>
              <a:ext cx="2880360" cy="2125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A26CE1-134A-4C6E-97FC-670AAA605EBC}"/>
                </a:ext>
              </a:extLst>
            </p:cNvPr>
            <p:cNvSpPr txBox="1"/>
            <p:nvPr/>
          </p:nvSpPr>
          <p:spPr>
            <a:xfrm>
              <a:off x="8555785" y="3260638"/>
              <a:ext cx="248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RTX 3070 </a:t>
              </a:r>
              <a:r>
                <a:rPr lang="ko-KR" altLang="en-US" sz="2000" dirty="0"/>
                <a:t>제품 목록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82C9B95-880F-428D-849A-19F3C31AE565}"/>
                </a:ext>
              </a:extLst>
            </p:cNvPr>
            <p:cNvGrpSpPr/>
            <p:nvPr/>
          </p:nvGrpSpPr>
          <p:grpSpPr>
            <a:xfrm>
              <a:off x="8631985" y="3858048"/>
              <a:ext cx="2706575" cy="762772"/>
              <a:chOff x="8631985" y="3515096"/>
              <a:chExt cx="2706575" cy="762772"/>
            </a:xfrm>
          </p:grpSpPr>
          <p:pic>
            <p:nvPicPr>
              <p:cNvPr id="1026" name="Picture 2" descr="이엠텍 지포스 RTX 3070 BLACK EDITION OC D6 8GB LHR">
                <a:extLst>
                  <a:ext uri="{FF2B5EF4-FFF2-40B4-BE49-F238E27FC236}">
                    <a16:creationId xmlns:a16="http://schemas.microsoft.com/office/drawing/2014/main" id="{8F496653-FB68-42B1-A10F-0ED936ED0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985" y="3515096"/>
                <a:ext cx="762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FE4874-711C-4826-8215-C99C4FC3A9C2}"/>
                  </a:ext>
                </a:extLst>
              </p:cNvPr>
              <p:cNvSpPr txBox="1"/>
              <p:nvPr/>
            </p:nvSpPr>
            <p:spPr>
              <a:xfrm>
                <a:off x="9470185" y="3515096"/>
                <a:ext cx="1868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err="1"/>
                  <a:t>이엠텍</a:t>
                </a:r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지포스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RTX 3070 BLACK</a:t>
                </a:r>
                <a:endParaRPr lang="ko-KR" altLang="en-US" sz="12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6C6667-63B2-4A85-BF9D-48A101FCF839}"/>
                  </a:ext>
                </a:extLst>
              </p:cNvPr>
              <p:cNvSpPr txBox="1"/>
              <p:nvPr/>
            </p:nvSpPr>
            <p:spPr>
              <a:xfrm>
                <a:off x="10413307" y="4016258"/>
                <a:ext cx="925253" cy="2616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/>
                <a:r>
                  <a:rPr lang="en-US" altLang="ko-KR" sz="1100" dirty="0"/>
                  <a:t>1,412,410</a:t>
                </a:r>
                <a:r>
                  <a:rPr lang="ko-KR" altLang="en-US" sz="1100" dirty="0"/>
                  <a:t>원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8F1331C-228C-41A4-91D5-91B48BB9F87B}"/>
                </a:ext>
              </a:extLst>
            </p:cNvPr>
            <p:cNvGrpSpPr/>
            <p:nvPr/>
          </p:nvGrpSpPr>
          <p:grpSpPr>
            <a:xfrm>
              <a:off x="8631985" y="4825788"/>
              <a:ext cx="2706575" cy="762772"/>
              <a:chOff x="8631985" y="4482836"/>
              <a:chExt cx="2706575" cy="76277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C1CB48-41C9-4154-99D7-1C018EB8D03D}"/>
                  </a:ext>
                </a:extLst>
              </p:cNvPr>
              <p:cNvSpPr txBox="1"/>
              <p:nvPr/>
            </p:nvSpPr>
            <p:spPr>
              <a:xfrm>
                <a:off x="9470185" y="4482836"/>
                <a:ext cx="1868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/>
                  <a:t>갤럭시</a:t>
                </a:r>
                <a:r>
                  <a:rPr lang="en-US" altLang="ko-KR" sz="1200" dirty="0"/>
                  <a:t> GALAX </a:t>
                </a:r>
                <a:r>
                  <a:rPr lang="ko-KR" altLang="en-US" sz="1200" dirty="0" err="1"/>
                  <a:t>지포스</a:t>
                </a:r>
                <a:r>
                  <a:rPr lang="ko-KR" altLang="en-US" sz="1200" dirty="0"/>
                  <a:t> </a:t>
                </a:r>
                <a:r>
                  <a:rPr lang="en-US" altLang="ko-KR" sz="1200" dirty="0"/>
                  <a:t>RTX 3070 EX GAMER</a:t>
                </a:r>
                <a:endParaRPr lang="ko-KR" altLang="en-US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0CBB85-B252-4771-9A07-4545680CE94E}"/>
                  </a:ext>
                </a:extLst>
              </p:cNvPr>
              <p:cNvSpPr txBox="1"/>
              <p:nvPr/>
            </p:nvSpPr>
            <p:spPr>
              <a:xfrm>
                <a:off x="10413307" y="4983998"/>
                <a:ext cx="925253" cy="2616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r"/>
                <a:r>
                  <a:rPr lang="en-US" altLang="ko-KR" sz="1100" dirty="0"/>
                  <a:t>1,399,200</a:t>
                </a:r>
                <a:r>
                  <a:rPr lang="ko-KR" altLang="en-US" sz="1100" dirty="0"/>
                  <a:t>원</a:t>
                </a:r>
              </a:p>
            </p:txBody>
          </p:sp>
          <p:pic>
            <p:nvPicPr>
              <p:cNvPr id="1028" name="Picture 4" descr="갤럭시 GALAX 지포스 RTX 3070 EX GAMER WHITE OC D6 8GB LHR">
                <a:extLst>
                  <a:ext uri="{FF2B5EF4-FFF2-40B4-BE49-F238E27FC236}">
                    <a16:creationId xmlns:a16="http://schemas.microsoft.com/office/drawing/2014/main" id="{AD9276C4-0DE6-4030-9B57-A06E05E983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985" y="4482836"/>
                <a:ext cx="7620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7731BE1-7595-4A59-857D-385DDA325A22}"/>
              </a:ext>
            </a:extLst>
          </p:cNvPr>
          <p:cNvGrpSpPr/>
          <p:nvPr/>
        </p:nvGrpSpPr>
        <p:grpSpPr>
          <a:xfrm>
            <a:off x="0" y="1434380"/>
            <a:ext cx="12192000" cy="1471382"/>
            <a:chOff x="0" y="1434380"/>
            <a:chExt cx="12192000" cy="147138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D688264-A97C-4B73-B96E-4BB5EAA61083}"/>
                </a:ext>
              </a:extLst>
            </p:cNvPr>
            <p:cNvSpPr/>
            <p:nvPr/>
          </p:nvSpPr>
          <p:spPr>
            <a:xfrm>
              <a:off x="0" y="1434380"/>
              <a:ext cx="12192000" cy="14713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3FEEEB-6AA8-41AA-9916-F94E159C2201}"/>
                </a:ext>
              </a:extLst>
            </p:cNvPr>
            <p:cNvSpPr txBox="1"/>
            <p:nvPr/>
          </p:nvSpPr>
          <p:spPr>
            <a:xfrm>
              <a:off x="1249680" y="1744894"/>
              <a:ext cx="91563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RTX 3060</a:t>
              </a:r>
            </a:p>
            <a:p>
              <a:r>
                <a:rPr lang="en-US" altLang="ko-KR" sz="1050" dirty="0"/>
                <a:t>RTX 3060 </a:t>
              </a:r>
              <a:r>
                <a:rPr lang="en-US" altLang="ko-KR" sz="1050" dirty="0" err="1"/>
                <a:t>Ti</a:t>
              </a:r>
              <a:endParaRPr lang="en-US" altLang="ko-KR" sz="1050" dirty="0"/>
            </a:p>
            <a:p>
              <a:r>
                <a:rPr lang="en-US" altLang="ko-KR" sz="1050" dirty="0"/>
                <a:t>RTX 3070</a:t>
              </a:r>
            </a:p>
            <a:p>
              <a:r>
                <a:rPr lang="en-US" altLang="ko-KR" sz="1050" dirty="0"/>
                <a:t>RTX 3070 </a:t>
              </a:r>
              <a:r>
                <a:rPr lang="en-US" altLang="ko-KR" sz="1050" dirty="0" err="1"/>
                <a:t>Ti</a:t>
              </a:r>
              <a:endParaRPr lang="en-US" altLang="ko-KR" sz="1050" dirty="0"/>
            </a:p>
            <a:p>
              <a:r>
                <a:rPr lang="en-US" altLang="ko-KR" sz="1050" dirty="0"/>
                <a:t>RTX 3080</a:t>
              </a:r>
            </a:p>
            <a:p>
              <a:r>
                <a:rPr lang="en-US" altLang="ko-KR" sz="1050" dirty="0"/>
                <a:t>RTX 3080 </a:t>
              </a:r>
              <a:r>
                <a:rPr lang="en-US" altLang="ko-KR" sz="1050" dirty="0" err="1"/>
                <a:t>Ti</a:t>
              </a:r>
              <a:endParaRPr lang="ko-KR" altLang="en-US" sz="105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311447-B0DE-4309-8940-0B1AE63548F1}"/>
                </a:ext>
              </a:extLst>
            </p:cNvPr>
            <p:cNvSpPr txBox="1"/>
            <p:nvPr/>
          </p:nvSpPr>
          <p:spPr>
            <a:xfrm>
              <a:off x="2833849" y="1746286"/>
              <a:ext cx="91563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RTX 2060</a:t>
              </a:r>
            </a:p>
            <a:p>
              <a:r>
                <a:rPr lang="en-US" altLang="ko-KR" sz="1050" dirty="0"/>
                <a:t>RTX 2060 </a:t>
              </a:r>
              <a:r>
                <a:rPr lang="en-US" altLang="ko-KR" sz="1050" dirty="0" err="1"/>
                <a:t>Ti</a:t>
              </a:r>
              <a:endParaRPr lang="en-US" altLang="ko-KR" sz="1050" dirty="0"/>
            </a:p>
            <a:p>
              <a:r>
                <a:rPr lang="en-US" altLang="ko-KR" sz="1050" dirty="0"/>
                <a:t>RTX 2070</a:t>
              </a:r>
            </a:p>
            <a:p>
              <a:r>
                <a:rPr lang="en-US" altLang="ko-KR" sz="1050" dirty="0"/>
                <a:t>RTX 2070 </a:t>
              </a:r>
              <a:r>
                <a:rPr lang="en-US" altLang="ko-KR" sz="1050" dirty="0" err="1"/>
                <a:t>Ti</a:t>
              </a:r>
              <a:endParaRPr lang="en-US" altLang="ko-KR" sz="1050" dirty="0"/>
            </a:p>
            <a:p>
              <a:r>
                <a:rPr lang="en-US" altLang="ko-KR" sz="1050" dirty="0"/>
                <a:t>RTX 2080</a:t>
              </a:r>
            </a:p>
            <a:p>
              <a:r>
                <a:rPr lang="en-US" altLang="ko-KR" sz="1050" dirty="0"/>
                <a:t>RTX 2080 </a:t>
              </a:r>
              <a:r>
                <a:rPr lang="en-US" altLang="ko-KR" sz="1050" dirty="0" err="1"/>
                <a:t>Ti</a:t>
              </a:r>
              <a:endParaRPr lang="ko-KR" altLang="en-US" sz="10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F8E41E-5DB8-4709-93F9-77F14A43FA88}"/>
                </a:ext>
              </a:extLst>
            </p:cNvPr>
            <p:cNvSpPr txBox="1"/>
            <p:nvPr/>
          </p:nvSpPr>
          <p:spPr>
            <a:xfrm>
              <a:off x="1249680" y="1516930"/>
              <a:ext cx="731290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altLang="ko-KR" sz="1200" b="1" dirty="0"/>
                <a:t>NVIDIA</a:t>
              </a:r>
              <a:endParaRPr lang="ko-KR" altLang="en-US" sz="12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2BBD0B-7784-43C2-AE17-54944A3FAA41}"/>
                </a:ext>
              </a:extLst>
            </p:cNvPr>
            <p:cNvSpPr txBox="1"/>
            <p:nvPr/>
          </p:nvSpPr>
          <p:spPr>
            <a:xfrm>
              <a:off x="4536170" y="1516930"/>
              <a:ext cx="558166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altLang="ko-KR" sz="1200" b="1" dirty="0"/>
                <a:t>AMD</a:t>
              </a:r>
              <a:endParaRPr lang="ko-KR" altLang="en-US" sz="12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A87891-F38B-4A22-A8BC-EC56B8BB93C2}"/>
                </a:ext>
              </a:extLst>
            </p:cNvPr>
            <p:cNvSpPr txBox="1"/>
            <p:nvPr/>
          </p:nvSpPr>
          <p:spPr>
            <a:xfrm>
              <a:off x="4541346" y="1746286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6600XT</a:t>
              </a:r>
            </a:p>
            <a:p>
              <a:r>
                <a:rPr lang="en-US" altLang="ko-KR" sz="1050" dirty="0"/>
                <a:t>6500XT</a:t>
              </a:r>
              <a:endParaRPr lang="ko-KR" altLang="en-US" sz="105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BA1652-36C5-4CC3-A659-C8FC6DBEE7BE}"/>
              </a:ext>
            </a:extLst>
          </p:cNvPr>
          <p:cNvSpPr txBox="1"/>
          <p:nvPr/>
        </p:nvSpPr>
        <p:spPr>
          <a:xfrm>
            <a:off x="8555785" y="432419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정품</a:t>
            </a:r>
            <a:endParaRPr lang="en-US" altLang="ko-KR" dirty="0"/>
          </a:p>
          <a:p>
            <a:r>
              <a:rPr lang="ko-KR" altLang="en-US" dirty="0"/>
              <a:t>중고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F81628-CA34-4157-8F96-A4B95F68D75C}"/>
              </a:ext>
            </a:extLst>
          </p:cNvPr>
          <p:cNvSpPr txBox="1"/>
          <p:nvPr/>
        </p:nvSpPr>
        <p:spPr>
          <a:xfrm>
            <a:off x="10060491" y="4324193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100000</a:t>
            </a:r>
            <a:r>
              <a:rPr lang="ko-KR" altLang="en-US" dirty="0"/>
              <a:t>원</a:t>
            </a:r>
            <a:endParaRPr lang="en-US" altLang="ko-KR" dirty="0"/>
          </a:p>
          <a:p>
            <a:pPr algn="r"/>
            <a:r>
              <a:rPr lang="en-US" altLang="ko-KR" dirty="0"/>
              <a:t>2000000</a:t>
            </a:r>
            <a:r>
              <a:rPr lang="ko-KR" altLang="en-US" dirty="0"/>
              <a:t>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15D03-1180-4BD8-868F-7EE874C71512}"/>
              </a:ext>
            </a:extLst>
          </p:cNvPr>
          <p:cNvSpPr txBox="1"/>
          <p:nvPr/>
        </p:nvSpPr>
        <p:spPr>
          <a:xfrm>
            <a:off x="8555785" y="37719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16EDB52-D82C-495F-B98A-AED178783E91}"/>
              </a:ext>
            </a:extLst>
          </p:cNvPr>
          <p:cNvSpPr/>
          <p:nvPr/>
        </p:nvSpPr>
        <p:spPr>
          <a:xfrm>
            <a:off x="9512024" y="3833255"/>
            <a:ext cx="548467" cy="253037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r>
              <a:rPr lang="ko-KR" altLang="en-US" sz="1100" dirty="0"/>
              <a:t>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462C981-64BD-414B-8C01-121FC21D1DF0}"/>
              </a:ext>
            </a:extLst>
          </p:cNvPr>
          <p:cNvSpPr/>
          <p:nvPr/>
        </p:nvSpPr>
        <p:spPr>
          <a:xfrm>
            <a:off x="10107442" y="3833255"/>
            <a:ext cx="548467" cy="253037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</a:t>
            </a:r>
            <a:r>
              <a:rPr lang="ko-KR" altLang="en-US" sz="1100" dirty="0"/>
              <a:t>달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A16159A-5E14-44C4-9A2E-D7F9FE20D480}"/>
              </a:ext>
            </a:extLst>
          </p:cNvPr>
          <p:cNvSpPr/>
          <p:nvPr/>
        </p:nvSpPr>
        <p:spPr>
          <a:xfrm>
            <a:off x="10700193" y="3833255"/>
            <a:ext cx="548467" cy="253037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r>
              <a:rPr lang="ko-KR" altLang="en-US" sz="1100" dirty="0"/>
              <a:t>달</a:t>
            </a:r>
          </a:p>
        </p:txBody>
      </p:sp>
    </p:spTree>
    <p:extLst>
      <p:ext uri="{BB962C8B-B14F-4D97-AF65-F5344CB8AC3E}">
        <p14:creationId xmlns:p14="http://schemas.microsoft.com/office/powerpoint/2010/main" val="150333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3FAD77-D1C6-49C1-8EEB-996405BC654C}"/>
              </a:ext>
            </a:extLst>
          </p:cNvPr>
          <p:cNvSpPr/>
          <p:nvPr/>
        </p:nvSpPr>
        <p:spPr>
          <a:xfrm>
            <a:off x="0" y="0"/>
            <a:ext cx="12192000" cy="10591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3305C-71AF-4BC9-A8A2-FF68BA5D5A6D}"/>
              </a:ext>
            </a:extLst>
          </p:cNvPr>
          <p:cNvSpPr txBox="1"/>
          <p:nvPr/>
        </p:nvSpPr>
        <p:spPr>
          <a:xfrm>
            <a:off x="1249680" y="561087"/>
            <a:ext cx="1832553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내려 </a:t>
            </a:r>
            <a:r>
              <a:rPr lang="ko-KR" altLang="en-US" sz="2400" dirty="0" err="1">
                <a:solidFill>
                  <a:schemeClr val="bg1"/>
                </a:solidFill>
              </a:rPr>
              <a:t>가즈아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C2206E5D-6D27-4341-ABA2-2ED1C411E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90973"/>
              </p:ext>
            </p:extLst>
          </p:nvPr>
        </p:nvGraphicFramePr>
        <p:xfrm>
          <a:off x="1336675" y="1900766"/>
          <a:ext cx="9445626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942387732"/>
                    </a:ext>
                  </a:extLst>
                </a:gridCol>
                <a:gridCol w="4781550">
                  <a:extLst>
                    <a:ext uri="{9D8B030D-6E8A-4147-A177-3AD203B41FA5}">
                      <a16:colId xmlns:a16="http://schemas.microsoft.com/office/drawing/2014/main" val="3534345345"/>
                    </a:ext>
                  </a:extLst>
                </a:gridCol>
                <a:gridCol w="2428876">
                  <a:extLst>
                    <a:ext uri="{9D8B030D-6E8A-4147-A177-3AD203B41FA5}">
                      <a16:colId xmlns:a16="http://schemas.microsoft.com/office/drawing/2014/main" val="257969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수행 시각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상태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9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2021-10-17 05:12:00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제품 가격 데이터 기록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386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생성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성공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5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2021-10-17 05:08:00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CPU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데이터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106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업데이트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성공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79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2021-10-17 05:07:00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RAM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 데이터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98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업데이트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성공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7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2021-10-17 05:05:00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그래픽카드 데이터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203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업데이트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성공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1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2021-10-17 05:03:00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메인보드 데이터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업데이트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성공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59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2021-10-16 05:13:00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제품 가격 데이터 기록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403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생성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성공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5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2021-10-16 05:09:00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CPU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데이터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93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업데이트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성공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66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2021-10-16 05:01:00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RAM 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데이터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94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개 업데이트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성공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60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1036A-CF9B-41F7-A11D-64E66F33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908706" cy="1325563"/>
          </a:xfrm>
        </p:spPr>
        <p:txBody>
          <a:bodyPr/>
          <a:lstStyle/>
          <a:p>
            <a:r>
              <a:rPr lang="en-US" altLang="ko-KR" dirty="0"/>
              <a:t>Backend Diagram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5318D3-1736-48F2-AA5A-93D0BC9479D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130205" y="2175480"/>
            <a:ext cx="2023143" cy="1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C4C03B-F142-46C4-AF3A-CECA8CE205DF}"/>
              </a:ext>
            </a:extLst>
          </p:cNvPr>
          <p:cNvSpPr txBox="1"/>
          <p:nvPr/>
        </p:nvSpPr>
        <p:spPr>
          <a:xfrm>
            <a:off x="7576750" y="1910756"/>
            <a:ext cx="1083886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Publish Task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3A0D38-D963-4BD5-81D4-4C9A29A16957}"/>
              </a:ext>
            </a:extLst>
          </p:cNvPr>
          <p:cNvCxnSpPr>
            <a:cxnSpLocks/>
          </p:cNvCxnSpPr>
          <p:nvPr/>
        </p:nvCxnSpPr>
        <p:spPr>
          <a:xfrm flipH="1">
            <a:off x="7132293" y="2319859"/>
            <a:ext cx="1996992" cy="1364279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DBCDD2-60B5-436E-946D-9AD0A16D320C}"/>
              </a:ext>
            </a:extLst>
          </p:cNvPr>
          <p:cNvSpPr txBox="1"/>
          <p:nvPr/>
        </p:nvSpPr>
        <p:spPr>
          <a:xfrm rot="19561888">
            <a:off x="7442040" y="2729987"/>
            <a:ext cx="1259127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</a:rPr>
              <a:t>Subscribe Task</a:t>
            </a:r>
            <a:endParaRPr lang="ko-KR" altLang="en-US" sz="1200" b="1" dirty="0">
              <a:solidFill>
                <a:schemeClr val="accent6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157640-A1EC-4973-A379-53C418308CFE}"/>
              </a:ext>
            </a:extLst>
          </p:cNvPr>
          <p:cNvCxnSpPr>
            <a:cxnSpLocks/>
          </p:cNvCxnSpPr>
          <p:nvPr/>
        </p:nvCxnSpPr>
        <p:spPr>
          <a:xfrm flipV="1">
            <a:off x="7209934" y="3804649"/>
            <a:ext cx="1816525" cy="9619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A548FA-CD92-4DFF-8820-BFEA967D26F2}"/>
              </a:ext>
            </a:extLst>
          </p:cNvPr>
          <p:cNvCxnSpPr>
            <a:cxnSpLocks/>
          </p:cNvCxnSpPr>
          <p:nvPr/>
        </p:nvCxnSpPr>
        <p:spPr>
          <a:xfrm>
            <a:off x="7209934" y="3952704"/>
            <a:ext cx="1895288" cy="1463281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A961F6-6FEA-43DE-914C-5EB05A7DCB8C}"/>
              </a:ext>
            </a:extLst>
          </p:cNvPr>
          <p:cNvSpPr txBox="1"/>
          <p:nvPr/>
        </p:nvSpPr>
        <p:spPr>
          <a:xfrm>
            <a:off x="7337396" y="3541422"/>
            <a:ext cx="1112099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</a:rPr>
              <a:t>Update Data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4375B-6008-47F5-AA36-56E8F8FEA06E}"/>
              </a:ext>
            </a:extLst>
          </p:cNvPr>
          <p:cNvSpPr txBox="1"/>
          <p:nvPr/>
        </p:nvSpPr>
        <p:spPr>
          <a:xfrm rot="2282747">
            <a:off x="7224868" y="4093721"/>
            <a:ext cx="1112099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</a:rPr>
              <a:t>Update Data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C21CB3-6CEC-4AD1-B1AC-076B2D22F3DE}"/>
              </a:ext>
            </a:extLst>
          </p:cNvPr>
          <p:cNvCxnSpPr>
            <a:cxnSpLocks/>
          </p:cNvCxnSpPr>
          <p:nvPr/>
        </p:nvCxnSpPr>
        <p:spPr>
          <a:xfrm flipH="1">
            <a:off x="7201864" y="3955447"/>
            <a:ext cx="1835348" cy="15393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AF7DE8-E06F-476F-BD1C-DDBD0E5CAC9D}"/>
              </a:ext>
            </a:extLst>
          </p:cNvPr>
          <p:cNvCxnSpPr>
            <a:cxnSpLocks/>
          </p:cNvCxnSpPr>
          <p:nvPr/>
        </p:nvCxnSpPr>
        <p:spPr>
          <a:xfrm flipH="1">
            <a:off x="7212255" y="5544322"/>
            <a:ext cx="1876925" cy="401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문서 28">
            <a:extLst>
              <a:ext uri="{FF2B5EF4-FFF2-40B4-BE49-F238E27FC236}">
                <a16:creationId xmlns:a16="http://schemas.microsoft.com/office/drawing/2014/main" id="{599281D6-61C4-42B3-9DC8-A97AE19F58FD}"/>
              </a:ext>
            </a:extLst>
          </p:cNvPr>
          <p:cNvSpPr/>
          <p:nvPr/>
        </p:nvSpPr>
        <p:spPr>
          <a:xfrm>
            <a:off x="6489291" y="839250"/>
            <a:ext cx="1361848" cy="504897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Crawling </a:t>
            </a:r>
            <a:r>
              <a:rPr lang="en-US" altLang="ko-KR" sz="700" b="1" dirty="0"/>
              <a:t>(at 5:00 a.m.)</a:t>
            </a:r>
            <a:endParaRPr lang="ko-KR" altLang="en-US" sz="1100" b="1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47969117-40E0-4FB8-AA1E-EEF257EF91E7}"/>
              </a:ext>
            </a:extLst>
          </p:cNvPr>
          <p:cNvSpPr/>
          <p:nvPr/>
        </p:nvSpPr>
        <p:spPr>
          <a:xfrm>
            <a:off x="6728645" y="1208582"/>
            <a:ext cx="1361848" cy="475427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Download a thumbnail </a:t>
            </a:r>
            <a:r>
              <a:rPr lang="en-US" altLang="ko-KR" sz="800" b="1" dirty="0"/>
              <a:t>(every 5m)</a:t>
            </a:r>
            <a:endParaRPr lang="ko-KR" altLang="en-US" sz="1100" b="1" dirty="0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4788F632-725B-4FE6-B9F5-1B0B7C7DC03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64393" y="1270701"/>
            <a:ext cx="788899" cy="472015"/>
          </a:xfrm>
          <a:prstGeom prst="curvedConnector3">
            <a:avLst>
              <a:gd name="adj1" fmla="val 109824"/>
            </a:avLst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64E87C-646C-4C90-8C87-907DF3161E7E}"/>
              </a:ext>
            </a:extLst>
          </p:cNvPr>
          <p:cNvGrpSpPr/>
          <p:nvPr/>
        </p:nvGrpSpPr>
        <p:grpSpPr>
          <a:xfrm>
            <a:off x="1861978" y="5008128"/>
            <a:ext cx="1482486" cy="1333941"/>
            <a:chOff x="2405767" y="4806541"/>
            <a:chExt cx="1482486" cy="1333941"/>
          </a:xfrm>
        </p:grpSpPr>
        <p:pic>
          <p:nvPicPr>
            <p:cNvPr id="9" name="Picture 4" descr="Computer monitor icon (303124) | Icons | Design Bundles">
              <a:extLst>
                <a:ext uri="{FF2B5EF4-FFF2-40B4-BE49-F238E27FC236}">
                  <a16:creationId xmlns:a16="http://schemas.microsoft.com/office/drawing/2014/main" id="{269E1680-6D7D-4462-ABBA-6E0DDA947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767" y="4806541"/>
              <a:ext cx="1482486" cy="988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A33F7F-33B1-4C85-A4C0-693E53DB3C20}"/>
                </a:ext>
              </a:extLst>
            </p:cNvPr>
            <p:cNvSpPr txBox="1"/>
            <p:nvPr/>
          </p:nvSpPr>
          <p:spPr>
            <a:xfrm>
              <a:off x="2738886" y="5771150"/>
              <a:ext cx="81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</p:grp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AC7338EA-A6FD-4EBD-A42E-37D7FD1FF46E}"/>
              </a:ext>
            </a:extLst>
          </p:cNvPr>
          <p:cNvSpPr/>
          <p:nvPr/>
        </p:nvSpPr>
        <p:spPr>
          <a:xfrm>
            <a:off x="3322043" y="5497737"/>
            <a:ext cx="2599820" cy="205464"/>
          </a:xfrm>
          <a:prstGeom prst="leftRightArrow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11275-0BC2-4E02-9FE3-1D6C787C5D1A}"/>
              </a:ext>
            </a:extLst>
          </p:cNvPr>
          <p:cNvSpPr txBox="1"/>
          <p:nvPr/>
        </p:nvSpPr>
        <p:spPr>
          <a:xfrm>
            <a:off x="3696811" y="5165041"/>
            <a:ext cx="185666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Network (json)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84ADA26-250C-423C-8689-124C6B057D06}"/>
              </a:ext>
            </a:extLst>
          </p:cNvPr>
          <p:cNvGrpSpPr/>
          <p:nvPr/>
        </p:nvGrpSpPr>
        <p:grpSpPr>
          <a:xfrm>
            <a:off x="5921863" y="1688809"/>
            <a:ext cx="1443344" cy="1342676"/>
            <a:chOff x="5921863" y="1688809"/>
            <a:chExt cx="1443344" cy="1342676"/>
          </a:xfrm>
        </p:grpSpPr>
        <p:pic>
          <p:nvPicPr>
            <p:cNvPr id="37" name="Picture 2" descr="Containerised Bioinformatics">
              <a:extLst>
                <a:ext uri="{FF2B5EF4-FFF2-40B4-BE49-F238E27FC236}">
                  <a16:creationId xmlns:a16="http://schemas.microsoft.com/office/drawing/2014/main" id="{487D1A56-E259-4852-8755-ED1B4FD08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861" y="1688809"/>
              <a:ext cx="973344" cy="9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90F6EC-3078-4122-9248-25F5803D82C2}"/>
                </a:ext>
              </a:extLst>
            </p:cNvPr>
            <p:cNvSpPr txBox="1"/>
            <p:nvPr/>
          </p:nvSpPr>
          <p:spPr>
            <a:xfrm>
              <a:off x="5921863" y="2662153"/>
              <a:ext cx="1443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Celery Beat</a:t>
              </a:r>
              <a:endParaRPr lang="ko-KR" altLang="en-US" b="1" dirty="0"/>
            </a:p>
          </p:txBody>
        </p:sp>
        <p:pic>
          <p:nvPicPr>
            <p:cNvPr id="2050" name="Picture 2" descr="Celery로 TelegramBot 알림 보내기 - Beomi&amp;#39;s Tech Blog">
              <a:extLst>
                <a:ext uri="{FF2B5EF4-FFF2-40B4-BE49-F238E27FC236}">
                  <a16:creationId xmlns:a16="http://schemas.microsoft.com/office/drawing/2014/main" id="{611C0EC0-C006-4017-9E90-1F9A49EF3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75" y="2208084"/>
              <a:ext cx="649705" cy="649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28ED537-3D60-4564-B05B-9BAE39E5C8F3}"/>
              </a:ext>
            </a:extLst>
          </p:cNvPr>
          <p:cNvGrpSpPr/>
          <p:nvPr/>
        </p:nvGrpSpPr>
        <p:grpSpPr>
          <a:xfrm>
            <a:off x="5764219" y="3363446"/>
            <a:ext cx="1758623" cy="1342676"/>
            <a:chOff x="5764219" y="3363446"/>
            <a:chExt cx="1758623" cy="1342676"/>
          </a:xfrm>
        </p:grpSpPr>
        <p:pic>
          <p:nvPicPr>
            <p:cNvPr id="39" name="Picture 2" descr="Containerised Bioinformatics">
              <a:extLst>
                <a:ext uri="{FF2B5EF4-FFF2-40B4-BE49-F238E27FC236}">
                  <a16:creationId xmlns:a16="http://schemas.microsoft.com/office/drawing/2014/main" id="{C7BBCFE3-4D9C-4D04-98ED-4B92219F1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857" y="3363446"/>
              <a:ext cx="973344" cy="9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CD087F-A660-4485-85D6-C1E003255A78}"/>
                </a:ext>
              </a:extLst>
            </p:cNvPr>
            <p:cNvSpPr txBox="1"/>
            <p:nvPr/>
          </p:nvSpPr>
          <p:spPr>
            <a:xfrm>
              <a:off x="5764219" y="4336790"/>
              <a:ext cx="175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Celery Worker</a:t>
              </a:r>
              <a:endParaRPr lang="ko-KR" altLang="en-US" b="1" dirty="0"/>
            </a:p>
          </p:txBody>
        </p:sp>
        <p:pic>
          <p:nvPicPr>
            <p:cNvPr id="44" name="Picture 2" descr="Celery로 TelegramBot 알림 보내기 - Beomi&amp;#39;s Tech Blog">
              <a:extLst>
                <a:ext uri="{FF2B5EF4-FFF2-40B4-BE49-F238E27FC236}">
                  <a16:creationId xmlns:a16="http://schemas.microsoft.com/office/drawing/2014/main" id="{22538D96-C820-41E8-92FE-E03221286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9975" y="3875260"/>
              <a:ext cx="649705" cy="649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39140D9-E512-43B6-95CC-9FDE1E8574D0}"/>
              </a:ext>
            </a:extLst>
          </p:cNvPr>
          <p:cNvGrpSpPr/>
          <p:nvPr/>
        </p:nvGrpSpPr>
        <p:grpSpPr>
          <a:xfrm>
            <a:off x="9026459" y="1688809"/>
            <a:ext cx="1303563" cy="1342676"/>
            <a:chOff x="9026459" y="1688809"/>
            <a:chExt cx="1303563" cy="1342676"/>
          </a:xfrm>
        </p:grpSpPr>
        <p:pic>
          <p:nvPicPr>
            <p:cNvPr id="31" name="Picture 2" descr="Containerised Bioinformatics">
              <a:extLst>
                <a:ext uri="{FF2B5EF4-FFF2-40B4-BE49-F238E27FC236}">
                  <a16:creationId xmlns:a16="http://schemas.microsoft.com/office/drawing/2014/main" id="{7610A37A-40F5-4644-9F76-ED3E2426F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7387" y="1688809"/>
              <a:ext cx="973344" cy="9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CF68C0-525E-41E6-839B-715F9A7CFC8A}"/>
                </a:ext>
              </a:extLst>
            </p:cNvPr>
            <p:cNvSpPr txBox="1"/>
            <p:nvPr/>
          </p:nvSpPr>
          <p:spPr>
            <a:xfrm>
              <a:off x="9026459" y="2662153"/>
              <a:ext cx="1303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RabbitMQ</a:t>
              </a:r>
              <a:endParaRPr lang="ko-KR" altLang="en-US" b="1" dirty="0"/>
            </a:p>
          </p:txBody>
        </p:sp>
        <p:pic>
          <p:nvPicPr>
            <p:cNvPr id="2052" name="Picture 4" descr="Rabbitmq Logo Icon - Download in Flat Style">
              <a:extLst>
                <a:ext uri="{FF2B5EF4-FFF2-40B4-BE49-F238E27FC236}">
                  <a16:creationId xmlns:a16="http://schemas.microsoft.com/office/drawing/2014/main" id="{AC6FC261-2EEE-4A68-A9CA-6FD45F032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8639" y="2091249"/>
              <a:ext cx="569018" cy="569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D88082-5DE2-4545-817E-EC097E0BF0DE}"/>
              </a:ext>
            </a:extLst>
          </p:cNvPr>
          <p:cNvGrpSpPr/>
          <p:nvPr/>
        </p:nvGrpSpPr>
        <p:grpSpPr>
          <a:xfrm>
            <a:off x="9196679" y="3279956"/>
            <a:ext cx="973344" cy="1241022"/>
            <a:chOff x="9196679" y="3279956"/>
            <a:chExt cx="973344" cy="1241022"/>
          </a:xfrm>
        </p:grpSpPr>
        <p:pic>
          <p:nvPicPr>
            <p:cNvPr id="35" name="Picture 2" descr="Containerised Bioinformatics">
              <a:extLst>
                <a:ext uri="{FF2B5EF4-FFF2-40B4-BE49-F238E27FC236}">
                  <a16:creationId xmlns:a16="http://schemas.microsoft.com/office/drawing/2014/main" id="{0069BCB2-CD01-4CC3-8DBD-FD0D8AC9B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6679" y="3279956"/>
              <a:ext cx="973344" cy="9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Official MariaDB Logos | MariaDB">
              <a:extLst>
                <a:ext uri="{FF2B5EF4-FFF2-40B4-BE49-F238E27FC236}">
                  <a16:creationId xmlns:a16="http://schemas.microsoft.com/office/drawing/2014/main" id="{75EEE27D-9EF3-4053-8AB4-873E95694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4662" y="3764532"/>
              <a:ext cx="928048" cy="756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E7E5EF0-9B21-48A8-96E1-5481ECC333EF}"/>
              </a:ext>
            </a:extLst>
          </p:cNvPr>
          <p:cNvGrpSpPr/>
          <p:nvPr/>
        </p:nvGrpSpPr>
        <p:grpSpPr>
          <a:xfrm>
            <a:off x="9115086" y="5008128"/>
            <a:ext cx="1134671" cy="1342676"/>
            <a:chOff x="9115086" y="5008128"/>
            <a:chExt cx="1134671" cy="1342676"/>
          </a:xfrm>
        </p:grpSpPr>
        <p:pic>
          <p:nvPicPr>
            <p:cNvPr id="33" name="Picture 2" descr="Containerised Bioinformatics">
              <a:extLst>
                <a:ext uri="{FF2B5EF4-FFF2-40B4-BE49-F238E27FC236}">
                  <a16:creationId xmlns:a16="http://schemas.microsoft.com/office/drawing/2014/main" id="{4060621C-211B-42C2-8B8D-CBADECAA7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1569" y="5008128"/>
              <a:ext cx="973344" cy="9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D822D6D-3D5B-448C-BA4F-7DDA6C0D84BC}"/>
                </a:ext>
              </a:extLst>
            </p:cNvPr>
            <p:cNvSpPr txBox="1"/>
            <p:nvPr/>
          </p:nvSpPr>
          <p:spPr>
            <a:xfrm>
              <a:off x="9115086" y="5981472"/>
              <a:ext cx="1134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/>
                <a:t>InfluxDB</a:t>
              </a:r>
              <a:endParaRPr lang="ko-KR" altLang="en-US" b="1" dirty="0"/>
            </a:p>
          </p:txBody>
        </p:sp>
        <p:pic>
          <p:nvPicPr>
            <p:cNvPr id="2058" name="Picture 10" descr="InfluxData (@InfluxDB) | Twitter">
              <a:extLst>
                <a:ext uri="{FF2B5EF4-FFF2-40B4-BE49-F238E27FC236}">
                  <a16:creationId xmlns:a16="http://schemas.microsoft.com/office/drawing/2014/main" id="{6B13D342-1076-4DC4-975E-BD627EE3A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391" y="5494322"/>
              <a:ext cx="486436" cy="486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87AD35E-529D-406D-8824-164084F43DE8}"/>
              </a:ext>
            </a:extLst>
          </p:cNvPr>
          <p:cNvGrpSpPr/>
          <p:nvPr/>
        </p:nvGrpSpPr>
        <p:grpSpPr>
          <a:xfrm>
            <a:off x="6066298" y="5008128"/>
            <a:ext cx="1063903" cy="1342676"/>
            <a:chOff x="6066298" y="5008128"/>
            <a:chExt cx="1063903" cy="1342676"/>
          </a:xfrm>
        </p:grpSpPr>
        <p:pic>
          <p:nvPicPr>
            <p:cNvPr id="41" name="Picture 2" descr="Containerised Bioinformatics">
              <a:extLst>
                <a:ext uri="{FF2B5EF4-FFF2-40B4-BE49-F238E27FC236}">
                  <a16:creationId xmlns:a16="http://schemas.microsoft.com/office/drawing/2014/main" id="{70C5B6D8-5F6A-4402-B73B-28350D23D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857" y="5008128"/>
              <a:ext cx="973344" cy="9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7C02FB-8130-4BE9-8AB7-66C876D62135}"/>
                </a:ext>
              </a:extLst>
            </p:cNvPr>
            <p:cNvSpPr txBox="1"/>
            <p:nvPr/>
          </p:nvSpPr>
          <p:spPr>
            <a:xfrm>
              <a:off x="6156857" y="5981472"/>
              <a:ext cx="973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Django</a:t>
              </a:r>
              <a:endParaRPr lang="ko-KR" altLang="en-US" b="1" dirty="0"/>
            </a:p>
          </p:txBody>
        </p:sp>
        <p:pic>
          <p:nvPicPr>
            <p:cNvPr id="2060" name="Picture 12" descr="Python Django로 게시판 만들기_게시판 구현(2) — 씨앤텍시스템즈 기술블로그">
              <a:extLst>
                <a:ext uri="{FF2B5EF4-FFF2-40B4-BE49-F238E27FC236}">
                  <a16:creationId xmlns:a16="http://schemas.microsoft.com/office/drawing/2014/main" id="{E4F48BB4-4F5A-4010-8B7B-0FA93F7C4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298" y="5525480"/>
              <a:ext cx="517859" cy="517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647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0381F-9E7D-4151-B398-86B0BC4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Frontend Diagram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2AF16C-FC1D-430F-B53B-50F2AAC2D771}"/>
              </a:ext>
            </a:extLst>
          </p:cNvPr>
          <p:cNvGrpSpPr/>
          <p:nvPr/>
        </p:nvGrpSpPr>
        <p:grpSpPr>
          <a:xfrm>
            <a:off x="6355068" y="4929131"/>
            <a:ext cx="1171755" cy="1342676"/>
            <a:chOff x="5958450" y="1688809"/>
            <a:chExt cx="1171755" cy="1342676"/>
          </a:xfrm>
        </p:grpSpPr>
        <p:pic>
          <p:nvPicPr>
            <p:cNvPr id="6" name="Picture 2" descr="Containerised Bioinformatics">
              <a:extLst>
                <a:ext uri="{FF2B5EF4-FFF2-40B4-BE49-F238E27FC236}">
                  <a16:creationId xmlns:a16="http://schemas.microsoft.com/office/drawing/2014/main" id="{20E68061-23DB-4C38-9CE2-732E5286D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861" y="1688809"/>
              <a:ext cx="973344" cy="973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69B348-6FC8-4238-996E-3D8758E9FF19}"/>
                </a:ext>
              </a:extLst>
            </p:cNvPr>
            <p:cNvSpPr txBox="1"/>
            <p:nvPr/>
          </p:nvSpPr>
          <p:spPr>
            <a:xfrm>
              <a:off x="6243427" y="2662153"/>
              <a:ext cx="800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/>
                <a:t>nginx</a:t>
              </a:r>
              <a:endParaRPr lang="ko-KR" altLang="en-US" b="1" dirty="0"/>
            </a:p>
          </p:txBody>
        </p:sp>
        <p:pic>
          <p:nvPicPr>
            <p:cNvPr id="1026" name="Picture 2" descr="Nginx Logo Icon - Download in Gradient Style">
              <a:extLst>
                <a:ext uri="{FF2B5EF4-FFF2-40B4-BE49-F238E27FC236}">
                  <a16:creationId xmlns:a16="http://schemas.microsoft.com/office/drawing/2014/main" id="{74E3D6B6-10AB-4456-BD5E-3E5195091A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450" y="2068215"/>
              <a:ext cx="649705" cy="649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62299F-110D-4B67-96F5-03E43D50CA18}"/>
              </a:ext>
            </a:extLst>
          </p:cNvPr>
          <p:cNvGrpSpPr/>
          <p:nvPr/>
        </p:nvGrpSpPr>
        <p:grpSpPr>
          <a:xfrm>
            <a:off x="1861978" y="5008128"/>
            <a:ext cx="1482486" cy="1333941"/>
            <a:chOff x="2405767" y="4806541"/>
            <a:chExt cx="1482486" cy="1333941"/>
          </a:xfrm>
        </p:grpSpPr>
        <p:pic>
          <p:nvPicPr>
            <p:cNvPr id="12" name="Picture 4" descr="Computer monitor icon (303124) | Icons | Design Bundles">
              <a:extLst>
                <a:ext uri="{FF2B5EF4-FFF2-40B4-BE49-F238E27FC236}">
                  <a16:creationId xmlns:a16="http://schemas.microsoft.com/office/drawing/2014/main" id="{21F31D6A-4345-47B5-B800-8F73C5BC6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767" y="4806541"/>
              <a:ext cx="1482486" cy="988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53CC03-E544-4048-B1A2-825CB4A8EC8D}"/>
                </a:ext>
              </a:extLst>
            </p:cNvPr>
            <p:cNvSpPr txBox="1"/>
            <p:nvPr/>
          </p:nvSpPr>
          <p:spPr>
            <a:xfrm>
              <a:off x="2738886" y="5771150"/>
              <a:ext cx="81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Client</a:t>
              </a:r>
              <a:endParaRPr lang="ko-KR" altLang="en-US" b="1" dirty="0"/>
            </a:p>
          </p:txBody>
        </p:sp>
      </p:grp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8F89F1A1-3238-4DD9-9E81-68FCCA8554CB}"/>
              </a:ext>
            </a:extLst>
          </p:cNvPr>
          <p:cNvSpPr/>
          <p:nvPr/>
        </p:nvSpPr>
        <p:spPr>
          <a:xfrm>
            <a:off x="3322043" y="5497737"/>
            <a:ext cx="2872280" cy="205464"/>
          </a:xfrm>
          <a:prstGeom prst="leftRightArrow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7E55B7-CA52-467F-B89B-14D1DA663AB7}"/>
              </a:ext>
            </a:extLst>
          </p:cNvPr>
          <p:cNvSpPr/>
          <p:nvPr/>
        </p:nvSpPr>
        <p:spPr>
          <a:xfrm>
            <a:off x="5816764" y="1567453"/>
            <a:ext cx="5537036" cy="28865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DD4AE6-B956-4F94-82E2-F8E64EDF901B}"/>
              </a:ext>
            </a:extLst>
          </p:cNvPr>
          <p:cNvSpPr txBox="1"/>
          <p:nvPr/>
        </p:nvSpPr>
        <p:spPr>
          <a:xfrm>
            <a:off x="7561604" y="1717840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In Development</a:t>
            </a:r>
            <a:endParaRPr lang="ko-KR" altLang="en-US" sz="20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871477-F771-45CD-BB41-F82B53169624}"/>
              </a:ext>
            </a:extLst>
          </p:cNvPr>
          <p:cNvCxnSpPr>
            <a:cxnSpLocks/>
          </p:cNvCxnSpPr>
          <p:nvPr/>
        </p:nvCxnSpPr>
        <p:spPr>
          <a:xfrm flipH="1">
            <a:off x="7951660" y="3009476"/>
            <a:ext cx="1373431" cy="125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02C5A9-F9AC-4936-B676-FAED1DD236E5}"/>
              </a:ext>
            </a:extLst>
          </p:cNvPr>
          <p:cNvSpPr txBox="1"/>
          <p:nvPr/>
        </p:nvSpPr>
        <p:spPr>
          <a:xfrm>
            <a:off x="8328377" y="303916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Build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B3819EE-B26A-44CD-A98C-C306062B9269}"/>
              </a:ext>
            </a:extLst>
          </p:cNvPr>
          <p:cNvGrpSpPr/>
          <p:nvPr/>
        </p:nvGrpSpPr>
        <p:grpSpPr>
          <a:xfrm>
            <a:off x="6262130" y="2357807"/>
            <a:ext cx="1596912" cy="1362720"/>
            <a:chOff x="6259828" y="2509282"/>
            <a:chExt cx="1596912" cy="1362720"/>
          </a:xfrm>
        </p:grpSpPr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3D026D0B-96E8-4B9B-80C3-ACCA0DCA3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99708" y="2509282"/>
              <a:ext cx="563068" cy="563068"/>
            </a:xfrm>
            <a:prstGeom prst="rect">
              <a:avLst/>
            </a:prstGeom>
          </p:spPr>
        </p:pic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B66D902C-0C11-4BAD-AC66-CF44D161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58284" y="2655010"/>
              <a:ext cx="563068" cy="563068"/>
            </a:xfrm>
            <a:prstGeom prst="rect">
              <a:avLst/>
            </a:prstGeom>
          </p:spPr>
        </p:pic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71AAC6D9-0165-408F-8F50-34AAB782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57110" y="2952427"/>
              <a:ext cx="563068" cy="56306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94F8EA-9C0C-477C-9BFF-C8F84D77EE43}"/>
                </a:ext>
              </a:extLst>
            </p:cNvPr>
            <p:cNvSpPr txBox="1"/>
            <p:nvPr/>
          </p:nvSpPr>
          <p:spPr>
            <a:xfrm>
              <a:off x="6259828" y="3502670"/>
              <a:ext cx="1596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HTML,CSS,JS</a:t>
              </a:r>
              <a:endParaRPr lang="ko-KR" altLang="en-US" b="1" dirty="0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59CB93A-4D26-4B15-833B-7BB81C7EB502}"/>
              </a:ext>
            </a:extLst>
          </p:cNvPr>
          <p:cNvCxnSpPr>
            <a:cxnSpLocks/>
          </p:cNvCxnSpPr>
          <p:nvPr/>
        </p:nvCxnSpPr>
        <p:spPr>
          <a:xfrm>
            <a:off x="7020817" y="3816212"/>
            <a:ext cx="0" cy="104485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2C7A477-2BB7-45F5-8EDB-3D8B17E843A0}"/>
              </a:ext>
            </a:extLst>
          </p:cNvPr>
          <p:cNvSpPr txBox="1"/>
          <p:nvPr/>
        </p:nvSpPr>
        <p:spPr>
          <a:xfrm>
            <a:off x="7081032" y="3957958"/>
            <a:ext cx="228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Dockerize</a:t>
            </a:r>
            <a:r>
              <a:rPr lang="en-US" altLang="ko-KR" dirty="0"/>
              <a:t> &amp; Deploy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C6E3271-A50D-4FCE-94DB-B461E9E870E1}"/>
              </a:ext>
            </a:extLst>
          </p:cNvPr>
          <p:cNvGrpSpPr/>
          <p:nvPr/>
        </p:nvGrpSpPr>
        <p:grpSpPr>
          <a:xfrm>
            <a:off x="9479174" y="2372720"/>
            <a:ext cx="1435745" cy="1491466"/>
            <a:chOff x="9479174" y="2372720"/>
            <a:chExt cx="1435745" cy="1491466"/>
          </a:xfrm>
        </p:grpSpPr>
        <p:pic>
          <p:nvPicPr>
            <p:cNvPr id="1028" name="Picture 4" descr="리액트 (웹 프레임워크) - 위키백과, 우리 모두의 백과사전">
              <a:extLst>
                <a:ext uri="{FF2B5EF4-FFF2-40B4-BE49-F238E27FC236}">
                  <a16:creationId xmlns:a16="http://schemas.microsoft.com/office/drawing/2014/main" id="{082F6E9C-2ED4-4052-847F-75CBBD02D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9174" y="2372720"/>
              <a:ext cx="1435745" cy="101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F481AC8-B8A1-4AAB-A9AE-9D1FDAAE4A2A}"/>
                </a:ext>
              </a:extLst>
            </p:cNvPr>
            <p:cNvSpPr txBox="1"/>
            <p:nvPr/>
          </p:nvSpPr>
          <p:spPr>
            <a:xfrm>
              <a:off x="9605285" y="3279411"/>
              <a:ext cx="1183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/>
                <a:t>React &amp;</a:t>
              </a:r>
            </a:p>
            <a:p>
              <a:pPr algn="ctr"/>
              <a:r>
                <a:rPr lang="en-US" altLang="ko-KR" sz="1600" b="1" dirty="0"/>
                <a:t>Typescript</a:t>
              </a:r>
              <a:endParaRPr lang="ko-KR" altLang="en-US" sz="1600" b="1" dirty="0"/>
            </a:p>
          </p:txBody>
        </p:sp>
        <p:pic>
          <p:nvPicPr>
            <p:cNvPr id="41" name="그래픽 40">
              <a:extLst>
                <a:ext uri="{FF2B5EF4-FFF2-40B4-BE49-F238E27FC236}">
                  <a16:creationId xmlns:a16="http://schemas.microsoft.com/office/drawing/2014/main" id="{D968E3C7-7BE3-421C-A87A-8C153FEDC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25555" y="2913500"/>
              <a:ext cx="435908" cy="43590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DB6339B-270D-4E72-8B6D-B03BF44B1D4E}"/>
              </a:ext>
            </a:extLst>
          </p:cNvPr>
          <p:cNvSpPr txBox="1"/>
          <p:nvPr/>
        </p:nvSpPr>
        <p:spPr>
          <a:xfrm>
            <a:off x="3436111" y="5165041"/>
            <a:ext cx="266656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Network (html, </a:t>
            </a:r>
            <a:r>
              <a:rPr lang="en-US" altLang="ko-KR" b="1" dirty="0" err="1">
                <a:solidFill>
                  <a:schemeClr val="tx2"/>
                </a:solidFill>
              </a:rPr>
              <a:t>css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en-US" altLang="ko-KR" b="1" dirty="0" err="1">
                <a:solidFill>
                  <a:schemeClr val="tx2"/>
                </a:solidFill>
              </a:rPr>
              <a:t>js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3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310</Words>
  <Application>Microsoft Office PowerPoint</Application>
  <PresentationFormat>와이드스크린</PresentationFormat>
  <Paragraphs>131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Backend Diagram</vt:lpstr>
      <vt:lpstr>Frontend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5star Solo</dc:creator>
  <cp:lastModifiedBy>5star Solo</cp:lastModifiedBy>
  <cp:revision>14</cp:revision>
  <dcterms:created xsi:type="dcterms:W3CDTF">2021-10-09T14:21:14Z</dcterms:created>
  <dcterms:modified xsi:type="dcterms:W3CDTF">2021-10-17T06:38:52Z</dcterms:modified>
</cp:coreProperties>
</file>