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FF"/>
    <a:srgbClr val="CC00CC"/>
    <a:srgbClr val="3333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5303" autoAdjust="0"/>
  </p:normalViewPr>
  <p:slideViewPr>
    <p:cSldViewPr snapToGrid="0">
      <p:cViewPr>
        <p:scale>
          <a:sx n="66" d="100"/>
          <a:sy n="66" d="100"/>
        </p:scale>
        <p:origin x="43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70FEA-61B8-4A40-9DD1-DA807D42F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043C29-C67C-4AAD-89EB-88E88343D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914C55-E36A-4863-B3A2-9DE8F5F5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6ACF-15BD-4467-9219-3D6EF305E514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9C332-E9A4-4EF3-A26F-4B076211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96107-265B-4ECB-B1E3-4173793C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3AFB-AD25-4DEC-B1FE-FE267DE41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34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72C51-103C-4E51-A8CF-8BED1E453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B744FF-F3DE-4838-95A3-05FC2E682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87189E-5372-43CD-BFC9-78FC05786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6ACF-15BD-4467-9219-3D6EF305E514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6FE06-9200-4595-97C8-EE65C5AC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9D1544-3D57-4893-A281-AD592791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3AFB-AD25-4DEC-B1FE-FE267DE41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6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0D0182-DFA7-4486-91DB-C3F165D8B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3FF224-E6CF-4BD4-A130-67986CF75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9DE8C-5D7F-4EE0-8CFE-815A48CD4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6ACF-15BD-4467-9219-3D6EF305E514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8A955-ACE4-4764-99CF-F950E594A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6C8052-945E-4F8C-B968-A4F7A8A0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3AFB-AD25-4DEC-B1FE-FE267DE41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21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D5800-FE7B-4457-91AE-858C65C8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45BFD-EB3A-49E3-A2B8-A9D310BA3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2FF49-4687-4D35-9415-725B4EC8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6ACF-15BD-4467-9219-3D6EF305E514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021178-6F3B-4C18-B65E-79E08564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9F9B3-7EEA-417B-AD7E-A54E67EA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3AFB-AD25-4DEC-B1FE-FE267DE41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17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09013-9A36-40D1-8146-747AC8D7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0ECF7C-56E7-43DD-9142-F5D1B0DEC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AF7982-F159-4BA0-8034-1401BC97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6ACF-15BD-4467-9219-3D6EF305E514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52CD9F-B4BE-458D-AEC8-343C31C9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B0ABA4-4BDE-4CD5-B2E0-ABF51073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3AFB-AD25-4DEC-B1FE-FE267DE41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5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E0C11-0788-42AE-A272-94C6654F0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FFAB2-06EA-4AE7-99B9-DCC68D96A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B1B5A6-F08B-405C-A5D6-A44EC38ED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980FE3-9E9E-4867-920F-BCCD56366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6ACF-15BD-4467-9219-3D6EF305E514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9D95E2-C36B-4CC7-85F4-60DEA2230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A83311-BC7B-42BA-8618-692805FEF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3AFB-AD25-4DEC-B1FE-FE267DE41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16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57420-75ED-4524-AE85-7067F819D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F1DFC-8A5F-4663-949D-A56E58CD7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B0CDE9-CCDE-4399-A661-924FBBF21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C4795C-368C-4EA9-8012-FF999892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2C41A0-DD3D-43C1-9D5A-B01EF7A38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BC80E1-696C-4A1C-8AAE-115293AF6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6ACF-15BD-4467-9219-3D6EF305E514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C66E6F-2AC8-4620-9809-52694CB5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06EC13-A010-4C15-9C1E-BA43204B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3AFB-AD25-4DEC-B1FE-FE267DE41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33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3379D-404D-4C6A-A14A-917FD97E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32AFB5-6BBC-4EE7-8328-B53A010C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6ACF-15BD-4467-9219-3D6EF305E514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E0B961-6446-40D6-A936-FC78EF45A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B581FB-303B-4D99-B7DA-A0174777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3AFB-AD25-4DEC-B1FE-FE267DE41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2EBF1B-AF2E-4563-9691-7CC72BFB0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6ACF-15BD-4467-9219-3D6EF305E514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A54455-A0FD-4756-8AA7-D6B27065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9E7BB3-E188-43AC-81B9-CE9A58CD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3AFB-AD25-4DEC-B1FE-FE267DE41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21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59906-D22C-4FA8-92B1-EBFDACE6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465DC-968C-473E-8376-2132BA460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637330-DE74-4D03-B4F5-68669BF9C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F94F99-EFE3-47AD-A2A0-971D016B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6ACF-15BD-4467-9219-3D6EF305E514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0B2029-C4B5-4F3D-8C8B-3EC6BA5C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A5D28F-9321-4EDA-9163-74486349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3AFB-AD25-4DEC-B1FE-FE267DE41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4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4BAC6-62F3-4DE0-BAF9-8A6FD01B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3B024C-6E79-4F6C-98E6-6FEC03D77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799E42-B059-495F-9372-36B0AD4BB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635DF8-AF21-4AA0-80E2-5C3BA792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6ACF-15BD-4467-9219-3D6EF305E514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106628-8ACE-4108-848C-0F754833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78CA02-F5F9-4C9E-BEDD-F8E2CAD5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3AFB-AD25-4DEC-B1FE-FE267DE41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66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B5BE5D-3E68-4428-BE85-F75295248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1C7A7E-62EB-4C3F-B586-53E318110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236C34-1A04-4EDA-8B92-095AB8768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66ACF-15BD-4467-9219-3D6EF305E514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980CE9-E3DD-4342-A5AF-27C7B2D40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57D644-F3AC-4FDA-A352-1FF4AA341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13AFB-AD25-4DEC-B1FE-FE267DE41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9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069927FB-F3CB-466A-8E8D-C276554056BC}"/>
              </a:ext>
            </a:extLst>
          </p:cNvPr>
          <p:cNvGrpSpPr/>
          <p:nvPr/>
        </p:nvGrpSpPr>
        <p:grpSpPr>
          <a:xfrm>
            <a:off x="521368" y="457200"/>
            <a:ext cx="4612106" cy="4612106"/>
            <a:chOff x="521368" y="457200"/>
            <a:chExt cx="4612106" cy="46121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9078625-DCF6-4CC4-8023-9310930431F5}"/>
                </a:ext>
              </a:extLst>
            </p:cNvPr>
            <p:cNvSpPr/>
            <p:nvPr/>
          </p:nvSpPr>
          <p:spPr>
            <a:xfrm>
              <a:off x="521368" y="457200"/>
              <a:ext cx="4612106" cy="4612106"/>
            </a:xfrm>
            <a:prstGeom prst="rect">
              <a:avLst/>
            </a:prstGeom>
            <a:gradFill flip="none" rotWithShape="1">
              <a:gsLst>
                <a:gs pos="100000">
                  <a:srgbClr val="CC00CC"/>
                </a:gs>
                <a:gs pos="49000">
                  <a:srgbClr val="8000FF"/>
                </a:gs>
                <a:gs pos="65000">
                  <a:srgbClr val="8000FF"/>
                </a:gs>
                <a:gs pos="0">
                  <a:srgbClr val="3333F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A99653B-D504-4D69-8D75-6322D1E0D8E9}"/>
                </a:ext>
              </a:extLst>
            </p:cNvPr>
            <p:cNvSpPr/>
            <p:nvPr/>
          </p:nvSpPr>
          <p:spPr>
            <a:xfrm>
              <a:off x="1322471" y="1251954"/>
              <a:ext cx="3009899" cy="1930399"/>
            </a:xfrm>
            <a:prstGeom prst="roundRect">
              <a:avLst>
                <a:gd name="adj" fmla="val 27193"/>
              </a:avLst>
            </a:prstGeom>
            <a:noFill/>
            <a:ln w="381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연결선: 구부러짐 9">
              <a:extLst>
                <a:ext uri="{FF2B5EF4-FFF2-40B4-BE49-F238E27FC236}">
                  <a16:creationId xmlns:a16="http://schemas.microsoft.com/office/drawing/2014/main" id="{50C62CD5-A0A2-4DFE-9E10-C1FD900033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800" y="1930400"/>
              <a:ext cx="2133600" cy="774700"/>
            </a:xfrm>
            <a:prstGeom prst="curvedConnector3">
              <a:avLst>
                <a:gd name="adj1" fmla="val 50000"/>
              </a:avLst>
            </a:prstGeom>
            <a:ln w="254000" cap="rnd">
              <a:solidFill>
                <a:schemeClr val="bg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596FCE71-7C88-4AB9-BEDC-01DEFCD8A655}"/>
                </a:ext>
              </a:extLst>
            </p:cNvPr>
            <p:cNvCxnSpPr>
              <a:cxnSpLocks/>
            </p:cNvCxnSpPr>
            <p:nvPr/>
          </p:nvCxnSpPr>
          <p:spPr>
            <a:xfrm>
              <a:off x="1659379" y="4335236"/>
              <a:ext cx="2390107" cy="0"/>
            </a:xfrm>
            <a:prstGeom prst="line">
              <a:avLst/>
            </a:prstGeom>
            <a:ln w="381000" cap="sq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24BB3DD8-0A97-4E37-ABBE-A55DE3F65DF1}"/>
                </a:ext>
              </a:extLst>
            </p:cNvPr>
            <p:cNvCxnSpPr>
              <a:cxnSpLocks/>
            </p:cNvCxnSpPr>
            <p:nvPr/>
          </p:nvCxnSpPr>
          <p:spPr>
            <a:xfrm>
              <a:off x="2530236" y="3769179"/>
              <a:ext cx="706450" cy="0"/>
            </a:xfrm>
            <a:prstGeom prst="line">
              <a:avLst/>
            </a:prstGeom>
            <a:ln w="381000" cap="sq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309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5star Solo</dc:creator>
  <cp:lastModifiedBy>5star Solo</cp:lastModifiedBy>
  <cp:revision>1</cp:revision>
  <dcterms:created xsi:type="dcterms:W3CDTF">2021-10-06T09:03:59Z</dcterms:created>
  <dcterms:modified xsi:type="dcterms:W3CDTF">2021-10-06T09:04:08Z</dcterms:modified>
</cp:coreProperties>
</file>