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F0469-1B7C-4D97-902E-89A3047CB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8DD92-3CA7-44E3-A0A3-8FDDE2942B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904260" y="797138"/>
            <a:ext cx="2141220" cy="792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98220" y="904901"/>
            <a:ext cx="21412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b="1" dirty="0"/>
              <a:t>平台模块</a:t>
            </a:r>
            <a:endParaRPr lang="zh-CN" altLang="en-US" sz="2800" b="1" dirty="0"/>
          </a:p>
        </p:txBody>
      </p:sp>
      <p:sp>
        <p:nvSpPr>
          <p:cNvPr id="6" name="矩形: 圆角 5"/>
          <p:cNvSpPr/>
          <p:nvPr/>
        </p:nvSpPr>
        <p:spPr>
          <a:xfrm>
            <a:off x="2049780" y="2105218"/>
            <a:ext cx="2141220" cy="792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7752390" y="2185227"/>
            <a:ext cx="2141220" cy="792480"/>
          </a:xfrm>
          <a:prstGeom prst="roundRect">
            <a:avLst>
              <a:gd name="adj" fmla="val 2051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人物控制模块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9779" y="2163001"/>
            <a:ext cx="214122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场景模块</a:t>
            </a:r>
            <a:endParaRPr lang="zh-CN" altLang="en-US" sz="2400" dirty="0"/>
          </a:p>
        </p:txBody>
      </p:sp>
      <p:sp>
        <p:nvSpPr>
          <p:cNvPr id="14" name="矩形: 圆角 13"/>
          <p:cNvSpPr/>
          <p:nvPr/>
        </p:nvSpPr>
        <p:spPr>
          <a:xfrm>
            <a:off x="2005804" y="3424957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教室场景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2821144" y="3424957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3636484" y="3424957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62399" y="3516398"/>
            <a:ext cx="461665" cy="1813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天体教学场景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9639" y="3607839"/>
            <a:ext cx="461665" cy="1813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/>
              <a:t>月球场景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7939896" y="3424956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95277" y="3607838"/>
            <a:ext cx="461665" cy="1813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姿态识别</a:t>
            </a:r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9206393" y="3424956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50217" y="3607838"/>
            <a:ext cx="461665" cy="1813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骨骼动画控制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3120389" y="1806556"/>
            <a:ext cx="5702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11" idx="0"/>
          </p:cNvCxnSpPr>
          <p:nvPr/>
        </p:nvCxnSpPr>
        <p:spPr>
          <a:xfrm>
            <a:off x="3113404" y="1786871"/>
            <a:ext cx="6985" cy="375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9" idx="0"/>
          </p:cNvCxnSpPr>
          <p:nvPr/>
        </p:nvCxnSpPr>
        <p:spPr>
          <a:xfrm flipH="1">
            <a:off x="5946930" y="1589618"/>
            <a:ext cx="27940" cy="53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823310" y="1806556"/>
            <a:ext cx="0" cy="35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71700" y="3108727"/>
            <a:ext cx="1780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107045" y="3200167"/>
            <a:ext cx="14003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107045" y="3200167"/>
            <a:ext cx="0" cy="224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24" idx="0"/>
          </p:cNvCxnSpPr>
          <p:nvPr/>
        </p:nvCxnSpPr>
        <p:spPr>
          <a:xfrm>
            <a:off x="9507383" y="3200167"/>
            <a:ext cx="0" cy="224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7" idx="2"/>
          </p:cNvCxnSpPr>
          <p:nvPr/>
        </p:nvCxnSpPr>
        <p:spPr>
          <a:xfrm>
            <a:off x="8823000" y="2977707"/>
            <a:ext cx="0" cy="211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171700" y="3108727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" idx="2"/>
            <a:endCxn id="15" idx="0"/>
          </p:cNvCxnSpPr>
          <p:nvPr/>
        </p:nvCxnSpPr>
        <p:spPr>
          <a:xfrm>
            <a:off x="3120390" y="2897698"/>
            <a:ext cx="1744" cy="527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16" idx="0"/>
          </p:cNvCxnSpPr>
          <p:nvPr/>
        </p:nvCxnSpPr>
        <p:spPr>
          <a:xfrm flipH="1">
            <a:off x="3937474" y="3108727"/>
            <a:ext cx="14396" cy="3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: 圆角 7"/>
          <p:cNvSpPr/>
          <p:nvPr/>
        </p:nvSpPr>
        <p:spPr>
          <a:xfrm>
            <a:off x="4876150" y="2125469"/>
            <a:ext cx="2141220" cy="792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0485" y="2152377"/>
            <a:ext cx="182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dirty="0"/>
              <a:t>网络模块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7" name="矩形: 圆角 25"/>
          <p:cNvSpPr/>
          <p:nvPr/>
        </p:nvSpPr>
        <p:spPr>
          <a:xfrm>
            <a:off x="4894444" y="3323355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64601" y="3483378"/>
            <a:ext cx="461665" cy="1813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r>
              <a:rPr lang="zh-CN" altLang="en-US" dirty="0"/>
              <a:t>摄像头科技护短</a:t>
            </a:r>
            <a:endParaRPr lang="zh-CN" altLang="en-US" dirty="0"/>
          </a:p>
        </p:txBody>
      </p:sp>
      <p:sp>
        <p:nvSpPr>
          <p:cNvPr id="32" name="矩形: 圆角 27"/>
          <p:cNvSpPr/>
          <p:nvPr/>
        </p:nvSpPr>
        <p:spPr>
          <a:xfrm>
            <a:off x="5667083" y="3323355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737240" y="3506237"/>
            <a:ext cx="461665" cy="1813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r>
              <a:rPr lang="zh-CN" altLang="en-US" dirty="0"/>
              <a:t>服务器传输</a:t>
            </a:r>
            <a:endParaRPr lang="zh-CN" altLang="en-US" dirty="0"/>
          </a:p>
        </p:txBody>
      </p:sp>
      <p:sp>
        <p:nvSpPr>
          <p:cNvPr id="35" name="矩形: 圆角 29"/>
          <p:cNvSpPr/>
          <p:nvPr/>
        </p:nvSpPr>
        <p:spPr>
          <a:xfrm>
            <a:off x="6496819" y="3323355"/>
            <a:ext cx="601980" cy="204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555705" y="3506237"/>
            <a:ext cx="461665" cy="1813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r>
              <a:rPr lang="en-US" altLang="zh-CN" dirty="0"/>
              <a:t>Unity</a:t>
            </a:r>
            <a:r>
              <a:rPr lang="zh-CN" altLang="en-US" dirty="0"/>
              <a:t>客户端解码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5048250" y="3075707"/>
            <a:ext cx="17510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057775" y="3075707"/>
            <a:ext cx="0" cy="224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5" idx="0"/>
          </p:cNvCxnSpPr>
          <p:nvPr/>
        </p:nvCxnSpPr>
        <p:spPr>
          <a:xfrm flipH="1">
            <a:off x="6797809" y="3075707"/>
            <a:ext cx="1463" cy="24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897888" y="2906519"/>
            <a:ext cx="0" cy="416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640" y="148679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场景模块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7680" y="242316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教室场景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39240" y="24554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天体教学场景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15640" y="2457212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月球场景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22520" y="10488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人物控制模块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23762" y="10488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网络模块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24400" y="2457212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姿态识别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8822" y="2455426"/>
            <a:ext cx="13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IK</a:t>
            </a:r>
            <a:r>
              <a:rPr lang="zh-CN" altLang="en-US" dirty="0"/>
              <a:t>动画控制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35242" y="2423160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姿态识别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447799" y="919758"/>
            <a:ext cx="10210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NiNmQ0OTRiNzk4MDZhYTMxMzdiNWQ5MGZmNTBiN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立华 蒲</dc:creator>
  <cp:lastModifiedBy>biu~biu~</cp:lastModifiedBy>
  <cp:revision>4</cp:revision>
  <dcterms:created xsi:type="dcterms:W3CDTF">2024-08-18T02:50:00Z</dcterms:created>
  <dcterms:modified xsi:type="dcterms:W3CDTF">2024-10-02T08:33:28Z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F79E77F61D564D9F94A69AC9F01D38FF_12</vt:lpwstr>
  </property>
  <property fmtid="{D5CDD505-2E9C-101B-9397-08002B2CF9AE}" pid="3" name="KSOProductBuildVer">
    <vt:lpwstr>2052-12.1.0.18276</vt:lpwstr>
  </property>
</Properties>
</file>