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789B69-9F0C-4602-ACD6-8D631675553A}">
          <p14:sldIdLst>
            <p14:sldId id="256"/>
            <p14:sldId id="257"/>
          </p14:sldIdLst>
        </p14:section>
        <p14:section name="转化彩色图片为4阶灰阶图片" id="{21E39CF3-5F51-4AF0-BF77-032942E4D115}">
          <p14:sldIdLst>
            <p14:sldId id="261"/>
            <p14:sldId id="258"/>
            <p14:sldId id="268"/>
            <p14:sldId id="259"/>
            <p14:sldId id="260"/>
            <p14:sldId id="262"/>
            <p14:sldId id="263"/>
            <p14:sldId id="264"/>
            <p14:sldId id="265"/>
            <p14:sldId id="266"/>
            <p14:sldId id="269"/>
          </p14:sldIdLst>
        </p14:section>
        <p14:section name="转化彩色图片为双色图片" id="{E680D437-1605-4D12-898C-A6B08E2AA301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PDC </a:t>
            </a:r>
            <a:r>
              <a:rPr lang="zh-CN" altLang="en-US" dirty="0" smtClean="0"/>
              <a:t>帮助文档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PIC Data 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9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1.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Windows CMD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请百度</a:t>
            </a:r>
            <a:r>
              <a:rPr lang="en-US" altLang="zh-CN" dirty="0" smtClean="0"/>
              <a:t>”</a:t>
            </a:r>
            <a:r>
              <a:rPr lang="zh-CN" altLang="en-US" dirty="0"/>
              <a:t>如何使用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进入到</a:t>
            </a:r>
            <a:r>
              <a:rPr lang="en-US" altLang="zh-CN" dirty="0" smtClean="0"/>
              <a:t>PDC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PDC</a:t>
            </a:r>
            <a:r>
              <a:rPr lang="zh-CN" altLang="en-US" dirty="0" smtClean="0"/>
              <a:t>即可查看帮助文件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也</a:t>
            </a:r>
            <a:r>
              <a:rPr lang="zh-CN" altLang="en-US" dirty="0" smtClean="0">
                <a:solidFill>
                  <a:srgbClr val="FF0000"/>
                </a:solidFill>
              </a:rPr>
              <a:t>可通过使用脚本文件进行简单的操作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2. </a:t>
            </a:r>
            <a:r>
              <a:rPr lang="zh-CN" altLang="en-US" dirty="0" smtClean="0"/>
              <a:t>脚本方式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执行命令如下：</a:t>
            </a:r>
            <a:endParaRPr lang="en-US" altLang="zh-CN" dirty="0" smtClean="0"/>
          </a:p>
          <a:p>
            <a:r>
              <a:rPr lang="zh-CN" altLang="en-US" dirty="0" smtClean="0"/>
              <a:t>将本目录下名为</a:t>
            </a:r>
            <a:r>
              <a:rPr lang="en-US" altLang="zh-CN" dirty="0" smtClean="0"/>
              <a:t>a.bmp</a:t>
            </a:r>
            <a:r>
              <a:rPr lang="zh-CN" altLang="en-US" dirty="0" smtClean="0"/>
              <a:t>的文件转化为</a:t>
            </a:r>
            <a:r>
              <a:rPr lang="en-US" altLang="zh-CN" dirty="0" err="1" smtClean="0"/>
              <a:t>a.dta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将刚才转化好的</a:t>
            </a:r>
            <a:r>
              <a:rPr lang="en-US" altLang="zh-CN" dirty="0" smtClean="0"/>
              <a:t>demo1.bmp</a:t>
            </a:r>
            <a:r>
              <a:rPr lang="zh-CN" altLang="en-US" dirty="0" smtClean="0"/>
              <a:t>文件复制到本文件夹下并更名为</a:t>
            </a:r>
            <a:r>
              <a:rPr lang="en-US" altLang="zh-CN" dirty="0" smtClean="0"/>
              <a:t>a.bmp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7" y="3206388"/>
            <a:ext cx="3318418" cy="24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Type1.bat</a:t>
            </a:r>
            <a:r>
              <a:rPr lang="zh-CN" altLang="en-US" dirty="0"/>
              <a:t>后将得到</a:t>
            </a:r>
            <a:r>
              <a:rPr lang="en-US" altLang="zh-CN" dirty="0" err="1"/>
              <a:t>a.dta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72" y="1828800"/>
            <a:ext cx="5744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由于是初步开发的功能，目前该转换方法只支持将</a:t>
            </a:r>
            <a:r>
              <a:rPr lang="en-US" altLang="zh-CN" dirty="0" smtClean="0"/>
              <a:t>600*800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800*600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文件转换为</a:t>
            </a:r>
            <a:r>
              <a:rPr lang="en-US" altLang="zh-CN" dirty="0" smtClean="0"/>
              <a:t>DTA</a:t>
            </a:r>
            <a:r>
              <a:rPr lang="zh-CN" altLang="en-US" dirty="0" smtClean="0"/>
              <a:t>文件，也就是灰阶电子墨水屏</a:t>
            </a:r>
            <a:r>
              <a:rPr lang="en-US" altLang="zh-CN" dirty="0" smtClean="0"/>
              <a:t>(Type1)</a:t>
            </a:r>
          </a:p>
          <a:p>
            <a:r>
              <a:rPr lang="zh-CN" altLang="en-US" dirty="0" smtClean="0"/>
              <a:t>暂不支持其他分辨率的图片自动转化到</a:t>
            </a:r>
            <a:r>
              <a:rPr lang="en-US" altLang="zh-CN" dirty="0" smtClean="0"/>
              <a:t>600*800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800*600</a:t>
            </a:r>
          </a:p>
          <a:p>
            <a:r>
              <a:rPr lang="zh-CN" altLang="en-US" dirty="0"/>
              <a:t>暂不</a:t>
            </a:r>
            <a:r>
              <a:rPr lang="zh-CN" altLang="en-US" dirty="0" smtClean="0"/>
              <a:t>支持彩色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文件直接转化为</a:t>
            </a:r>
            <a:r>
              <a:rPr lang="en-US" altLang="zh-CN" dirty="0" smtClean="0"/>
              <a:t>DTA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暂不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ATD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(Type2)</a:t>
            </a:r>
            <a:r>
              <a:rPr lang="zh-CN" altLang="en-US" dirty="0" smtClean="0"/>
              <a:t>的格式转化</a:t>
            </a:r>
            <a:endParaRPr lang="en-US" altLang="zh-CN" dirty="0" smtClean="0"/>
          </a:p>
          <a:p>
            <a:r>
              <a:rPr lang="zh-CN" altLang="en-US" dirty="0" smtClean="0"/>
              <a:t>暂无图形化界面进行操作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1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暂无：为双色电子墨水屏制作</a:t>
            </a:r>
            <a:r>
              <a:rPr lang="en-US" altLang="zh-CN" dirty="0" smtClean="0"/>
              <a:t>ATD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7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为简化电子墨水屏控制器转化广告图片而做的努力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9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为灰阶电子墨水屏制作</a:t>
            </a:r>
            <a:r>
              <a:rPr lang="en-US" altLang="zh-CN" dirty="0" smtClean="0"/>
              <a:t>DTA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1.  </a:t>
            </a:r>
            <a:r>
              <a:rPr lang="zh-CN" altLang="en-US" dirty="0" smtClean="0"/>
              <a:t>制作位深度为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的灰阶图片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1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打开附带软件 </a:t>
            </a:r>
            <a:r>
              <a:rPr lang="en-US" altLang="zh-CN" sz="2400" dirty="0" smtClean="0"/>
              <a:t>BmpCvtST.exe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053" y="1997798"/>
            <a:ext cx="4133333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选择所需的图片并转化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35" y="1828800"/>
            <a:ext cx="7148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转化后效果如下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78" y="1828800"/>
            <a:ext cx="7135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选项中的</a:t>
            </a:r>
            <a:r>
              <a:rPr lang="en-US" altLang="zh-CN" dirty="0" smtClean="0"/>
              <a:t>”Save As..”</a:t>
            </a:r>
            <a:r>
              <a:rPr lang="zh-CN" altLang="en-US" dirty="0" smtClean="0"/>
              <a:t>另存为图片</a:t>
            </a:r>
            <a:r>
              <a:rPr lang="en-US" altLang="zh-CN" dirty="0" smtClean="0"/>
              <a:t>demo1.bmp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545" y="1828800"/>
            <a:ext cx="7123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2. </a:t>
            </a:r>
            <a:r>
              <a:rPr lang="zh-CN" altLang="en-US" dirty="0" smtClean="0"/>
              <a:t>将去色图片转化为</a:t>
            </a:r>
            <a:r>
              <a:rPr lang="en-US" altLang="zh-CN" dirty="0" smtClean="0"/>
              <a:t>DTA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4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43</TotalTime>
  <Words>248</Words>
  <Application>Microsoft Office PowerPoint</Application>
  <PresentationFormat>宽屏</PresentationFormat>
  <Paragraphs>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Schoolbook</vt:lpstr>
      <vt:lpstr>Wingdings 2</vt:lpstr>
      <vt:lpstr>View</vt:lpstr>
      <vt:lpstr>PDC 帮助文档</vt:lpstr>
      <vt:lpstr>简介</vt:lpstr>
      <vt:lpstr>为灰阶电子墨水屏制作DTA文件</vt:lpstr>
      <vt:lpstr>Step 1.  制作位深度为2的灰阶图片</vt:lpstr>
      <vt:lpstr>打开附带软件 BmpCvtST.exe</vt:lpstr>
      <vt:lpstr>选择所需的图片并转化</vt:lpstr>
      <vt:lpstr>转化后效果如下</vt:lpstr>
      <vt:lpstr>点击File选项中的”Save As..”另存为图片demo1.bmp</vt:lpstr>
      <vt:lpstr>Step 2. 将去色图片转化为DTA文件</vt:lpstr>
      <vt:lpstr>Method 1. 进入Windows CMD命令行</vt:lpstr>
      <vt:lpstr>Method 2. 脚本方式</vt:lpstr>
      <vt:lpstr>点击Type1.bat后将得到a.dta文件</vt:lpstr>
      <vt:lpstr>注意事项</vt:lpstr>
      <vt:lpstr>暂无：为双色电子墨水屏制作ATD文件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PDC 帮助文档</dc:title>
  <dc:creator>廖元垲</dc:creator>
  <cp:lastModifiedBy>廖元垲</cp:lastModifiedBy>
  <cp:revision>5</cp:revision>
  <dcterms:created xsi:type="dcterms:W3CDTF">2017-02-24T16:17:33Z</dcterms:created>
  <dcterms:modified xsi:type="dcterms:W3CDTF">2017-02-24T17:00:34Z</dcterms:modified>
</cp:coreProperties>
</file>