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6CD5-3CF4-4F69-A18B-4E2E89B5F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86518-698F-41F9-AFF0-40104D221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D1CF-9AC1-4E92-86C2-0ADA713D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D2C-603B-42C8-8DE7-CB89C91787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825F5-03B2-4838-A587-8FB20879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29578-C46D-45C1-9108-DDF5ECD7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165-8AE0-4858-A21E-B446DDCC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A40A-4216-410E-8E66-429976A5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D2308-B88D-4C8F-BC19-9BF515F55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96976-824E-4712-8705-94E89F5C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D2C-603B-42C8-8DE7-CB89C91787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2DD98-60C7-4AB1-A59A-7FD36FB3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B1229-97E5-4D98-BD63-F3A1DED9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165-8AE0-4858-A21E-B446DDCC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7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1C410-4D5D-421C-87EC-8A422CE60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BA162-A4EB-417D-8873-73D26C8CB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FF0C-F951-402F-8411-895E9276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D2C-603B-42C8-8DE7-CB89C91787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ED1D5-17BC-4FBB-8D67-6C6C58DA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62F99-9CF2-42FF-932E-8FD56A52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165-8AE0-4858-A21E-B446DDCC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4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8CC6-07D3-442D-8738-16E82449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427C-8D57-4173-BA9D-0C0C1E79B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86D6-B675-4427-B146-A319A12D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D2C-603B-42C8-8DE7-CB89C91787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3038-0712-4B4B-B0F4-CEF87990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16564-20B5-4CE0-A33B-7C2E610A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165-8AE0-4858-A21E-B446DDCC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5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E11D-647E-45E0-9F24-7BF87249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F5BD6-37A3-498E-B9B7-4BB1949B0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523FF-F649-4F98-AC5B-B4029223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D2C-603B-42C8-8DE7-CB89C91787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FC26-EF90-4DCC-AEE6-3D8043F9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712A-A403-4B42-A102-8470D4D7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165-8AE0-4858-A21E-B446DDCC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8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8C5D-8DD1-49F8-AF8B-F97FE14A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2E35-C4AF-4D61-B2C6-CE8D27633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EDDB-C772-46F7-A0CF-C5665B389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2550-126C-48C8-9D1B-BB08144A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D2C-603B-42C8-8DE7-CB89C91787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5D61F-E0D0-42CB-98A8-8229F5C7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9F089-BF77-4C7A-A267-1DE0B8B5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165-8AE0-4858-A21E-B446DDCC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1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119F-97AC-43CF-A418-C696A798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D533-6374-47B1-BEBC-614085AB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EB5C-3789-4D5B-BD7B-C347F75EC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2E0F9-F659-428E-9382-E9F130625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6221A-DF3C-4DD8-923C-9F68583E1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52FD6-04AA-4DCE-BAD8-79844398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D2C-603B-42C8-8DE7-CB89C91787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D5944-3D19-4712-AD9C-D775EE34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08D31-A41E-43E3-81F6-A79473E8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165-8AE0-4858-A21E-B446DDCC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E5DE-5533-4FD2-B9E3-E1623975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D0840-1F24-4649-9650-706E7FB2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D2C-603B-42C8-8DE7-CB89C91787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EA82B-2CBC-4802-AB59-E366D4A0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189C7-A012-4C2B-9D27-C2C7FC72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165-8AE0-4858-A21E-B446DDCC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9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B21A7-5649-44F5-AA95-D2CDF68F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D2C-603B-42C8-8DE7-CB89C91787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1126E-BD61-47BA-AAB2-7EE9D660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E7E28-4FE3-42F5-8B9D-519F2583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165-8AE0-4858-A21E-B446DDCC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3F50-D902-4882-982C-E9AE467D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C885-BA0C-4926-A05F-915B1F7E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0F532-ADCF-41AA-ADA2-C101A29EB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047CB-AF63-405F-A0C6-6F317542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D2C-603B-42C8-8DE7-CB89C91787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801E8-93B9-4D39-9EB4-596A342F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27589-21A5-4B2E-852C-B3FE9C1E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165-8AE0-4858-A21E-B446DDCC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ED46-3DE7-4F39-82BD-4EA4D6AE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396B0-8917-43D7-89E7-ABA1A5FBC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0CA59-A74C-402E-B4D5-DDE9200BC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F77ED-1FFD-4A37-BFEF-B32EF963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2D2C-603B-42C8-8DE7-CB89C91787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0B0F1-4643-42D3-9B09-F60544EA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0264E-25BD-464B-B656-EEB65027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165-8AE0-4858-A21E-B446DDCC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2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14092-1EC9-487A-A70B-9A711342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43D1B-9691-4D37-8450-E004C4148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2E54C-96D5-4241-8DCA-7529C7BDE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2D2C-603B-42C8-8DE7-CB89C91787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C74D-A1C8-4259-B58E-EC7D8A02A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C76E-0E1A-42EF-A5CE-B6EA859C6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26165-8AE0-4858-A21E-B446DDCCA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2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haritywater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hope-for-children.org/?gclid=CjwKCAjw9aiIBhA1EiwAJ_GTSjTlO3DqRinzVRTOmcwqn0EjUA6xYva24cxn9OpdQvBQvjqEhreAOhoCrnUQAvD_Bw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AD1F8F-8EF4-4F12-A0FD-FB6147E080FE}"/>
              </a:ext>
            </a:extLst>
          </p:cNvPr>
          <p:cNvSpPr txBox="1"/>
          <p:nvPr/>
        </p:nvSpPr>
        <p:spPr>
          <a:xfrm>
            <a:off x="1790332" y="5910043"/>
            <a:ext cx="921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Help bring clean and safe water to every person on the planet | charity: water (charitywater.org)</a:t>
            </a:r>
            <a:endParaRPr lang="en-US" dirty="0"/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E3DC5AEC-38DF-4117-BF1A-B33A319A6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4370"/>
            <a:ext cx="12192000" cy="34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5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50582D-9702-4BF2-90EA-FE87592C7CEA}"/>
              </a:ext>
            </a:extLst>
          </p:cNvPr>
          <p:cNvSpPr txBox="1"/>
          <p:nvPr/>
        </p:nvSpPr>
        <p:spPr>
          <a:xfrm>
            <a:off x="3776504" y="5237748"/>
            <a:ext cx="405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Hope for Children (hope-for-children.org)</a:t>
            </a: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47907DD-7E43-4E9A-9C34-BE8D2CFF8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90" y="649055"/>
            <a:ext cx="10924674" cy="3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9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punyapat</dc:creator>
  <cp:lastModifiedBy>punyapat</cp:lastModifiedBy>
  <cp:revision>3</cp:revision>
  <dcterms:created xsi:type="dcterms:W3CDTF">2021-08-04T09:54:20Z</dcterms:created>
  <dcterms:modified xsi:type="dcterms:W3CDTF">2021-08-04T12:18:12Z</dcterms:modified>
</cp:coreProperties>
</file>