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8F92FE-E706-460E-95F3-8B49EF54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6AC5862-9259-4A89-BD38-1CC348D49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r="1" b="1"/>
          <a:stretch/>
        </p:blipFill>
        <p:spPr>
          <a:xfrm>
            <a:off x="903767" y="727635"/>
            <a:ext cx="7676659" cy="3996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A91D75-2884-4F77-965C-DE33AE5F9766}"/>
              </a:ext>
            </a:extLst>
          </p:cNvPr>
          <p:cNvSpPr/>
          <p:nvPr/>
        </p:nvSpPr>
        <p:spPr>
          <a:xfrm>
            <a:off x="781425" y="53787"/>
            <a:ext cx="43189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 WEB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E102C-B649-457E-97FD-629E95D94F40}"/>
              </a:ext>
            </a:extLst>
          </p:cNvPr>
          <p:cNvSpPr txBox="1"/>
          <p:nvPr/>
        </p:nvSpPr>
        <p:spPr>
          <a:xfrm>
            <a:off x="861571" y="4757518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ข้อดี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0BF3-8013-4B8B-B8D9-0FEF3B72E6D0}"/>
              </a:ext>
            </a:extLst>
          </p:cNvPr>
          <p:cNvSpPr txBox="1"/>
          <p:nvPr/>
        </p:nvSpPr>
        <p:spPr>
          <a:xfrm>
            <a:off x="818708" y="4965165"/>
            <a:ext cx="28181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r>
              <a:rPr lang="th-TH" sz="1600" dirty="0"/>
              <a:t>มีรูปภาพี่เกี่ยวข้องกับเนื้อหาทำให้น่าเชื่อถือ</a:t>
            </a:r>
          </a:p>
          <a:p>
            <a:r>
              <a:rPr lang="en-US" sz="1600" dirty="0"/>
              <a:t>-navigation bar</a:t>
            </a:r>
            <a:r>
              <a:rPr lang="th-TH" sz="1600" dirty="0"/>
              <a:t>ที่สวยและใช้ง่าย</a:t>
            </a:r>
            <a:endParaRPr lang="en-US" sz="1600" dirty="0"/>
          </a:p>
          <a:p>
            <a:r>
              <a:rPr lang="en-US" sz="1600" dirty="0"/>
              <a:t>-</a:t>
            </a:r>
            <a:r>
              <a:rPr lang="th-TH" sz="1600" dirty="0"/>
              <a:t>มีข้อมูลที่พอดีกระชับเข้าใจง่าย</a:t>
            </a:r>
          </a:p>
          <a:p>
            <a:r>
              <a:rPr lang="en-US" sz="1600" dirty="0"/>
              <a:t>-</a:t>
            </a:r>
            <a:r>
              <a:rPr lang="th-TH" sz="1600" dirty="0"/>
              <a:t>ทำให้ง่ายต่อการบริจาค</a:t>
            </a:r>
            <a:endParaRPr lang="en-US" sz="1600" dirty="0"/>
          </a:p>
          <a:p>
            <a:r>
              <a:rPr lang="en-US" sz="1600" dirty="0"/>
              <a:t>-</a:t>
            </a:r>
            <a:r>
              <a:rPr lang="th-TH" sz="1600" dirty="0"/>
              <a:t>เป็น</a:t>
            </a:r>
            <a:r>
              <a:rPr lang="en-US" sz="1600" dirty="0"/>
              <a:t>responsive website</a:t>
            </a:r>
            <a:endParaRPr lang="th-TH" sz="1600" dirty="0"/>
          </a:p>
          <a:p>
            <a:r>
              <a:rPr lang="en-US" sz="1600" dirty="0"/>
              <a:t>-</a:t>
            </a:r>
            <a:r>
              <a:rPr lang="th-TH" sz="1600" dirty="0"/>
              <a:t>องค์ประกอบของเว็บจัดวางได้ดี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3904C-D99D-41D5-92DE-FAB56920C426}"/>
              </a:ext>
            </a:extLst>
          </p:cNvPr>
          <p:cNvSpPr txBox="1"/>
          <p:nvPr/>
        </p:nvSpPr>
        <p:spPr>
          <a:xfrm>
            <a:off x="5658221" y="478049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ข้อเสีย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008F3-2737-4D05-96F4-C893DD8C7939}"/>
              </a:ext>
            </a:extLst>
          </p:cNvPr>
          <p:cNvSpPr txBox="1"/>
          <p:nvPr/>
        </p:nvSpPr>
        <p:spPr>
          <a:xfrm>
            <a:off x="5585999" y="4982775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th-TH" dirty="0"/>
              <a:t>มีตัวหนังสือบางตัวที่ใช้สีที่สว่างอาจจะทำให้</a:t>
            </a:r>
          </a:p>
          <a:p>
            <a:r>
              <a:rPr lang="en-US" dirty="0"/>
              <a:t> user</a:t>
            </a:r>
            <a:r>
              <a:rPr lang="th-TH" dirty="0"/>
              <a:t>มองเห็นได้ยาก</a:t>
            </a:r>
          </a:p>
          <a:p>
            <a:r>
              <a:rPr lang="en-US" dirty="0"/>
              <a:t>-</a:t>
            </a:r>
            <a:r>
              <a:rPr lang="th-TH" dirty="0"/>
              <a:t>ไม่มีสกุลเงินอื่นให้เลือกใช้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6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8F92FE-E706-460E-95F3-8B49EF54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1A91D75-2884-4F77-965C-DE33AE5F9766}"/>
              </a:ext>
            </a:extLst>
          </p:cNvPr>
          <p:cNvSpPr/>
          <p:nvPr/>
        </p:nvSpPr>
        <p:spPr>
          <a:xfrm>
            <a:off x="583615" y="57569"/>
            <a:ext cx="43189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BAD</a:t>
            </a: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WEB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E102C-B649-457E-97FD-629E95D94F40}"/>
              </a:ext>
            </a:extLst>
          </p:cNvPr>
          <p:cNvSpPr txBox="1"/>
          <p:nvPr/>
        </p:nvSpPr>
        <p:spPr>
          <a:xfrm>
            <a:off x="903767" y="481685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ข้อดี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0BF3-8013-4B8B-B8D9-0FEF3B72E6D0}"/>
              </a:ext>
            </a:extLst>
          </p:cNvPr>
          <p:cNvSpPr txBox="1"/>
          <p:nvPr/>
        </p:nvSpPr>
        <p:spPr>
          <a:xfrm>
            <a:off x="836785" y="5053769"/>
            <a:ext cx="190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th-TH" dirty="0"/>
              <a:t>มีข้อมูลที่ใช้ติดต่อครบถ้วน</a:t>
            </a:r>
          </a:p>
          <a:p>
            <a:r>
              <a:rPr lang="en-US" dirty="0"/>
              <a:t>-</a:t>
            </a:r>
            <a:r>
              <a:rPr lang="th-TH" dirty="0"/>
              <a:t>ตัวเว็ปเข้าใจง่ายไม่ซับซ้อน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0D820-E63E-4EB2-A681-C50695B758C6}"/>
              </a:ext>
            </a:extLst>
          </p:cNvPr>
          <p:cNvSpPr txBox="1"/>
          <p:nvPr/>
        </p:nvSpPr>
        <p:spPr>
          <a:xfrm>
            <a:off x="5638045" y="484528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ข้อเสีย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A4420-B45B-474E-974C-246B97F03C26}"/>
              </a:ext>
            </a:extLst>
          </p:cNvPr>
          <p:cNvSpPr txBox="1"/>
          <p:nvPr/>
        </p:nvSpPr>
        <p:spPr>
          <a:xfrm>
            <a:off x="5627926" y="5083588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th-TH" dirty="0"/>
              <a:t>ช่องกรอก</a:t>
            </a:r>
            <a:r>
              <a:rPr lang="en-US" dirty="0" err="1"/>
              <a:t>infomation</a:t>
            </a:r>
            <a:r>
              <a:rPr lang="th-TH" dirty="0"/>
              <a:t>ไม่ได้สวยงามมากนัก</a:t>
            </a:r>
          </a:p>
          <a:p>
            <a:r>
              <a:rPr lang="en-US" dirty="0"/>
              <a:t>-</a:t>
            </a:r>
            <a:r>
              <a:rPr lang="th-TH" dirty="0"/>
              <a:t>ไม่มีตัวหนังสือตัวหนาที่เป็นจุดดึงความสนใจ</a:t>
            </a:r>
          </a:p>
          <a:p>
            <a:r>
              <a:rPr lang="en-US" dirty="0"/>
              <a:t>-</a:t>
            </a:r>
            <a:r>
              <a:rPr lang="th-TH" dirty="0"/>
              <a:t>จัดเรียงองค์ประกอบไม่ดี</a:t>
            </a:r>
            <a:endParaRPr lang="en-US" dirty="0"/>
          </a:p>
        </p:txBody>
      </p:sp>
      <p:pic>
        <p:nvPicPr>
          <p:cNvPr id="15" name="Picture 1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73AAF54-CC07-4B0F-BFEC-B9A158FB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7" y="750509"/>
            <a:ext cx="7940842" cy="40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670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Univers Condensed Light</vt:lpstr>
      <vt:lpstr>Walbaum Display Light</vt:lpstr>
      <vt:lpstr>AngleLinesVTI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Punyapat Lertsamrong</dc:creator>
  <cp:lastModifiedBy>punyapat</cp:lastModifiedBy>
  <cp:revision>5</cp:revision>
  <dcterms:created xsi:type="dcterms:W3CDTF">2021-08-01T08:15:25Z</dcterms:created>
  <dcterms:modified xsi:type="dcterms:W3CDTF">2021-08-04T12:18:07Z</dcterms:modified>
</cp:coreProperties>
</file>