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  <p:sldId id="267" r:id="rId12"/>
    <p:sldId id="268" r:id="rId13"/>
    <p:sldId id="271" r:id="rId14"/>
    <p:sldId id="265" r:id="rId15"/>
    <p:sldId id="269" r:id="rId16"/>
    <p:sldId id="273" r:id="rId17"/>
    <p:sldId id="270" r:id="rId18"/>
    <p:sldId id="266" r:id="rId19"/>
    <p:sldId id="272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-90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9112097669257E-2"/>
          <c:y val="0.238839285714286"/>
          <c:w val="0.90788013318534999"/>
          <c:h val="0.602678571428571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3A9367"/>
            </a:solidFill>
            <a:ln w="9520">
              <a:noFill/>
            </a:ln>
            <a:effectLst/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09-46E8-8A4C-0CB81B97B3D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3A9367">
                <a:alpha val="50000"/>
              </a:srgbClr>
            </a:solidFill>
            <a:ln w="9520">
              <a:noFill/>
            </a:ln>
            <a:effectLst/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209-46E8-8A4C-0CB81B97B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axId val="160181248"/>
        <c:axId val="160183040"/>
      </c:barChart>
      <c:catAx>
        <c:axId val="16018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4760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rgbClr val="000000"/>
                </a:solidFill>
                <a:latin typeface="Lato Light" pitchFamily="34" charset="0"/>
                <a:ea typeface="Gill Sans"/>
                <a:cs typeface="Gill Sans"/>
              </a:defRPr>
            </a:pPr>
            <a:endParaRPr lang="zh-CN"/>
          </a:p>
        </c:txPr>
        <c:crossAx val="160183040"/>
        <c:crosses val="autoZero"/>
        <c:auto val="1"/>
        <c:lblAlgn val="ctr"/>
        <c:lblOffset val="100"/>
        <c:tickLblSkip val="1"/>
        <c:noMultiLvlLbl val="0"/>
      </c:catAx>
      <c:valAx>
        <c:axId val="160183040"/>
        <c:scaling>
          <c:orientation val="minMax"/>
          <c:max val="100"/>
        </c:scaling>
        <c:delete val="0"/>
        <c:axPos val="l"/>
        <c:majorGridlines>
          <c:spPr>
            <a:ln w="4760" cap="flat" cmpd="sng" algn="ctr">
              <a:solidFill>
                <a:srgbClr val="CDCDCD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357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rgbClr val="000000"/>
                </a:solidFill>
                <a:latin typeface="Lato Light" pitchFamily="34" charset="0"/>
                <a:ea typeface="Gill Sans"/>
                <a:cs typeface="Gill Sans"/>
              </a:defRPr>
            </a:pPr>
            <a:endParaRPr lang="zh-CN"/>
          </a:p>
        </c:txPr>
        <c:crossAx val="160181248"/>
        <c:crosses val="autoZero"/>
        <c:crossBetween val="between"/>
      </c:valAx>
      <c:spPr>
        <a:noFill/>
        <a:ln w="952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anchor="t"/>
    <a:lstStyle/>
    <a:p>
      <a:pPr>
        <a:defRPr lang="zh-CN" sz="800" b="0" i="0" u="none" strike="noStrike" baseline="0">
          <a:solidFill>
            <a:srgbClr val="000000"/>
          </a:solidFill>
          <a:latin typeface="Lato Light" pitchFamily="34" charset="0"/>
          <a:ea typeface="Gill Sans"/>
          <a:cs typeface="Gill Sans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A9367"/>
            </a:solidFill>
          </c:spPr>
          <c:invertIfNegative val="0"/>
          <c:cat>
            <c:numRef>
              <c:f>Sheet1!$A$2:$A$4</c:f>
              <c:numCache>
                <c:formatCode>yyyy/m/d</c:formatCode>
                <c:ptCount val="3"/>
                <c:pt idx="0">
                  <c:v>42125</c:v>
                </c:pt>
                <c:pt idx="1">
                  <c:v>42156</c:v>
                </c:pt>
                <c:pt idx="2">
                  <c:v>42186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32</c:v>
                </c:pt>
                <c:pt idx="2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76A-44BD-95D6-D80995430C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E7E6E6"/>
            </a:solidFill>
          </c:spPr>
          <c:invertIfNegative val="0"/>
          <c:cat>
            <c:numRef>
              <c:f>Sheet1!$A$2:$A$4</c:f>
              <c:numCache>
                <c:formatCode>yyyy/m/d</c:formatCode>
                <c:ptCount val="3"/>
                <c:pt idx="0">
                  <c:v>42125</c:v>
                </c:pt>
                <c:pt idx="1">
                  <c:v>42156</c:v>
                </c:pt>
                <c:pt idx="2">
                  <c:v>42186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35</c:v>
                </c:pt>
                <c:pt idx="2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76A-44BD-95D6-D80995430C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E7E6E6"/>
            </a:solidFill>
          </c:spPr>
          <c:invertIfNegative val="0"/>
          <c:cat>
            <c:numRef>
              <c:f>Sheet1!$A$2:$A$4</c:f>
              <c:numCache>
                <c:formatCode>yyyy/m/d</c:formatCode>
                <c:ptCount val="3"/>
                <c:pt idx="0">
                  <c:v>42125</c:v>
                </c:pt>
                <c:pt idx="1">
                  <c:v>42156</c:v>
                </c:pt>
                <c:pt idx="2">
                  <c:v>42186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15</c:v>
                </c:pt>
                <c:pt idx="1">
                  <c:v>23</c:v>
                </c:pt>
                <c:pt idx="2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76A-44BD-95D6-D80995430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978496"/>
        <c:axId val="165980032"/>
      </c:barChart>
      <c:dateAx>
        <c:axId val="165978496"/>
        <c:scaling>
          <c:orientation val="minMax"/>
        </c:scaling>
        <c:delete val="0"/>
        <c:axPos val="l"/>
        <c:numFmt formatCode="yyyy/m/d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itchFamily="34" charset="0"/>
                <a:ea typeface="+mn-ea"/>
                <a:cs typeface="+mn-cs"/>
              </a:defRPr>
            </a:pPr>
            <a:endParaRPr lang="zh-CN"/>
          </a:p>
        </c:txPr>
        <c:crossAx val="165980032"/>
        <c:crosses val="autoZero"/>
        <c:auto val="0"/>
        <c:lblOffset val="100"/>
        <c:baseTimeUnit val="months"/>
      </c:dateAx>
      <c:valAx>
        <c:axId val="16598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  <a:alpha val="5000"/>
                </a:schemeClr>
              </a:solidFill>
              <a:prstDash val="solid"/>
              <a:round/>
            </a:ln>
          </c:spPr>
        </c:majorGridlines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itchFamily="34" charset="0"/>
                <a:ea typeface="+mn-ea"/>
                <a:cs typeface="+mn-cs"/>
              </a:defRPr>
            </a:pPr>
            <a:endParaRPr lang="zh-CN"/>
          </a:p>
        </c:txPr>
        <c:crossAx val="1659784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800">
          <a:solidFill>
            <a:schemeClr val="bg1">
              <a:lumMod val="75000"/>
            </a:schemeClr>
          </a:solidFill>
          <a:latin typeface="Source Sans Pro" pitchFamily="34" charset="0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A9367"/>
            </a:solidFill>
          </c:spPr>
          <c:invertIfNegative val="0"/>
          <c:cat>
            <c:numRef>
              <c:f>Sheet1!$A$2:$A$4</c:f>
              <c:numCache>
                <c:formatCode>yyyy/m/d</c:formatCode>
                <c:ptCount val="3"/>
                <c:pt idx="0">
                  <c:v>42125</c:v>
                </c:pt>
                <c:pt idx="1">
                  <c:v>42156</c:v>
                </c:pt>
                <c:pt idx="2">
                  <c:v>42186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32</c:v>
                </c:pt>
                <c:pt idx="2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B2D-4BD0-BD5D-5895E43C93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E7E6E6"/>
            </a:solidFill>
          </c:spPr>
          <c:invertIfNegative val="0"/>
          <c:cat>
            <c:numRef>
              <c:f>Sheet1!$A$2:$A$4</c:f>
              <c:numCache>
                <c:formatCode>yyyy/m/d</c:formatCode>
                <c:ptCount val="3"/>
                <c:pt idx="0">
                  <c:v>42125</c:v>
                </c:pt>
                <c:pt idx="1">
                  <c:v>42156</c:v>
                </c:pt>
                <c:pt idx="2">
                  <c:v>42186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35</c:v>
                </c:pt>
                <c:pt idx="2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B2D-4BD0-BD5D-5895E43C93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E7E6E6"/>
            </a:solidFill>
          </c:spPr>
          <c:invertIfNegative val="0"/>
          <c:cat>
            <c:numRef>
              <c:f>Sheet1!$A$2:$A$4</c:f>
              <c:numCache>
                <c:formatCode>yyyy/m/d</c:formatCode>
                <c:ptCount val="3"/>
                <c:pt idx="0">
                  <c:v>42125</c:v>
                </c:pt>
                <c:pt idx="1">
                  <c:v>42156</c:v>
                </c:pt>
                <c:pt idx="2">
                  <c:v>42186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15</c:v>
                </c:pt>
                <c:pt idx="1">
                  <c:v>23</c:v>
                </c:pt>
                <c:pt idx="2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B2D-4BD0-BD5D-5895E43C9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6662144"/>
        <c:axId val="166663680"/>
      </c:barChart>
      <c:dateAx>
        <c:axId val="166662144"/>
        <c:scaling>
          <c:orientation val="minMax"/>
        </c:scaling>
        <c:delete val="0"/>
        <c:axPos val="l"/>
        <c:numFmt formatCode="yyyy/m/d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itchFamily="34" charset="0"/>
                <a:ea typeface="+mn-ea"/>
                <a:cs typeface="+mn-cs"/>
              </a:defRPr>
            </a:pPr>
            <a:endParaRPr lang="zh-CN"/>
          </a:p>
        </c:txPr>
        <c:crossAx val="166663680"/>
        <c:crosses val="autoZero"/>
        <c:auto val="0"/>
        <c:lblOffset val="100"/>
        <c:baseTimeUnit val="months"/>
      </c:dateAx>
      <c:valAx>
        <c:axId val="166663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  <a:alpha val="5000"/>
                </a:schemeClr>
              </a:solidFill>
              <a:prstDash val="solid"/>
              <a:round/>
            </a:ln>
          </c:spPr>
        </c:majorGridlines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itchFamily="34" charset="0"/>
                <a:ea typeface="+mn-ea"/>
                <a:cs typeface="+mn-cs"/>
              </a:defRPr>
            </a:pPr>
            <a:endParaRPr lang="zh-CN"/>
          </a:p>
        </c:txPr>
        <c:crossAx val="16666214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800">
          <a:solidFill>
            <a:schemeClr val="bg1">
              <a:lumMod val="75000"/>
            </a:schemeClr>
          </a:solidFill>
          <a:latin typeface="Source Sans Pro" pitchFamily="34" charset="0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A936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2965-40CF-B852-5B468CF98FB6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2965-40CF-B852-5B468CF98FB6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2965-40CF-B852-5B468CF98FB6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965-40CF-B852-5B468CF98FB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965-40CF-B852-5B468CF98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2965-40CF-B852-5B468CF98FB6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2965-40CF-B852-5B468CF98FB6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2965-40CF-B852-5B468CF98FB6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2965-40CF-B852-5B468CF98FB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4.4000000000000004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2965-40CF-B852-5B468CF98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96980736"/>
        <c:axId val="196982272"/>
      </c:barChart>
      <c:catAx>
        <c:axId val="19698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982272"/>
        <c:crosses val="autoZero"/>
        <c:auto val="1"/>
        <c:lblAlgn val="ctr"/>
        <c:lblOffset val="100"/>
        <c:noMultiLvlLbl val="0"/>
      </c:catAx>
      <c:valAx>
        <c:axId val="19698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98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85000"/>
              <a:lumOff val="15000"/>
            </a:schemeClr>
          </a:solidFill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4F02E-B506-4022-8DF7-33123A54DD9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D8FD1-97C8-428C-91D0-1F968C168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0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4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79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91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59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2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30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42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94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0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16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0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20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60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14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46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36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63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3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6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2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2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80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4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F0FF0E-05C2-4B1A-9D97-72DADDDB1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2244A05-59DF-4F52-A777-819EEC2E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835BB7D-671A-4A69-8FBD-DE0E70FC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C5B41EA-D06C-44B0-AA44-1E1E9D4B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8021686-9078-448B-94D8-6ABEA5FD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A19CF6-9A37-4F51-85E9-5D543196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F3C991A-3F7D-4536-AE29-B6822B49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A27B0A1-5AD1-4BAF-A5F3-A3D26D24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837CD2A-3341-40FF-AC48-0599070B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5D1CB41-FA96-4835-A112-25D73EAC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8C178F05-01FC-4B48-8BDE-048D77A90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D64D725-22D5-4E41-810A-892894CF9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CCE69A9-8886-444D-8DB6-ABC293EC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94F91B4-888E-4046-A4C0-8FE9C47C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70C69AA-129E-42B6-8B8A-8D7E69B8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3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2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2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75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78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66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96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9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613BDF-5D11-41AD-B352-A3C410B8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28FD0D3-5332-4A3A-9E79-D73D1901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1D0D99-EDFD-4E16-B9A3-FE0B9303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550ADE9-D28C-430A-85D0-2FB09354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6CE4B63-0AC8-4EE8-A15A-56F517DF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05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88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B3A5CC-89A0-49D5-A331-AF2AD611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2F5D5E-BE16-4D2E-9337-5C10C6F8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EB1D401-5C63-4EBA-BD81-CE1CC3A9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016BF03-70B8-43F7-BAEA-30503F68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DD950A4-4DA8-416A-B5A6-C18997C5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6DC0F9-988B-465F-B373-EDD62760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018889-B196-49C8-A620-F5E585D9A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9CD6A28-8183-4789-B674-00994678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74E6DA6-2A54-4A46-ABA6-439195D1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492928E-3A0E-4E50-AFB6-DB59DA12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4747E21-3B4C-40A0-AE86-60250C0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355DB4-9854-46FD-8AB7-1B16CF9D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97124E3-C0B0-47E7-9283-404F0E06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582A9E5-C087-4251-8485-3DDE67454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CF5EC44-0368-4732-A9D5-5ECA3E02C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DF0EC66-5A57-4DF6-81DB-B2FA761CB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D6F94CC-04EB-46B9-8594-4CFC2BBA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F1B559B-1512-4CAE-A147-FABD82CE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2889CEA-9222-40F4-94D6-60E802E6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2796" y="6362862"/>
            <a:ext cx="2743200" cy="365125"/>
          </a:xfrm>
        </p:spPr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896728" y="6443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107933-44A5-4B18-99EC-3289F895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1BBC516-077D-40EA-8130-691C0344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863A87C-2239-4FE1-B52A-8A626757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A97FEAF-3354-414F-A997-EA0B4B5F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45EFBCF-7224-4B4F-A7C9-5D934241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B1A7736-D4CE-4740-8E01-615D66A3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43D7B5E-EEAA-4E6C-867E-4722111D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2368F4-FBD1-4FDE-8BE6-FD876F6D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3A696ED-DFD1-44B9-AFB5-66F60264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1E87CC3-1150-423E-9EDC-63D3BA5A0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965E43F-9E4D-4B72-91CD-1279B8D9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6D4239B-0A41-41F9-B706-2230DAB9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6A2778E-8B56-404A-9400-FBDFF19C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33EDA28-BBB2-4C2D-806E-182151DB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F8D8576-CECA-4444-B123-617AEB5E6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46A43BD-BD30-4327-954C-BA44AF67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E956A7F-F1B1-43AC-8E72-99CA562A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2B013BE-9BC1-4DC1-9B7B-6C375ADB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C95E82F-7C60-4F68-B666-CCC69576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9234F6D-5FF2-45F4-9E3E-0A91619E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8E7252-9A73-4F74-AA9C-9F94FC9C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F02C749-03A6-4623-9C58-EDDF8AA0A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8A75-F4B7-4AEE-B57A-F8E01C42262E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6E9FA0-7BB0-43F8-8704-F756E2BD9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22EC3A5-9C04-4D51-8D92-7EB9EC51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2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ADDCD0-7DD1-4F2F-BF2E-D9860848B05B}"/>
              </a:ext>
            </a:extLst>
          </p:cNvPr>
          <p:cNvSpPr txBox="1"/>
          <p:nvPr/>
        </p:nvSpPr>
        <p:spPr>
          <a:xfrm>
            <a:off x="4160618" y="2396448"/>
            <a:ext cx="7135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4400" noProof="1">
                <a:solidFill>
                  <a:srgbClr val="3A936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创意</a:t>
            </a:r>
            <a:r>
              <a:rPr lang="zh-CN" altLang="en-US" sz="4400" noProof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小清</a:t>
            </a:r>
            <a:r>
              <a:rPr lang="zh-CN" altLang="en-US" sz="44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新</a:t>
            </a:r>
            <a:r>
              <a:rPr lang="zh-CN" altLang="en-US" sz="4400" noProof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工作计</a:t>
            </a:r>
            <a:r>
              <a:rPr lang="zh-CN" altLang="en-US" sz="4400" noProof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划</a:t>
            </a:r>
            <a:r>
              <a:rPr lang="en-US" altLang="zh-CN" sz="44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PPT</a:t>
            </a:r>
            <a:endParaRPr lang="zh-CN" altLang="en-US" sz="44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F83B05D-5DF5-46FC-B584-9A08FBC60AC2}"/>
              </a:ext>
            </a:extLst>
          </p:cNvPr>
          <p:cNvSpPr txBox="1"/>
          <p:nvPr/>
        </p:nvSpPr>
        <p:spPr>
          <a:xfrm>
            <a:off x="4182745" y="3272155"/>
            <a:ext cx="5111115" cy="83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The European and American wind business powerpoint template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Don't aim for success if you want it; just do what you love and believe in, and it will come naturally.</a:t>
            </a:r>
            <a:endParaRPr lang="zh-CN" altLang="en-US" sz="1200" strike="noStrike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圆角矩形 10">
            <a:extLst>
              <a:ext uri="{FF2B5EF4-FFF2-40B4-BE49-F238E27FC236}">
                <a16:creationId xmlns="" xmlns:a16="http://schemas.microsoft.com/office/drawing/2014/main" id="{44F3A365-DDBD-45CD-915D-5B56F76E959F}"/>
              </a:ext>
            </a:extLst>
          </p:cNvPr>
          <p:cNvSpPr/>
          <p:nvPr/>
        </p:nvSpPr>
        <p:spPr>
          <a:xfrm>
            <a:off x="4274185" y="4066198"/>
            <a:ext cx="1495160" cy="546316"/>
          </a:xfrm>
          <a:prstGeom prst="roundRect">
            <a:avLst>
              <a:gd name="adj" fmla="val 50000"/>
            </a:avLst>
          </a:prstGeom>
          <a:solidFill>
            <a:srgbClr val="3A9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FD05E47C-EC0C-4AFA-9763-BBDC15A593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46"/>
          <a:stretch/>
        </p:blipFill>
        <p:spPr>
          <a:xfrm>
            <a:off x="-1143000" y="759915"/>
            <a:ext cx="6934200" cy="39898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931A7A4-3CD3-4F82-9983-5ABCAEE3EA91}"/>
              </a:ext>
            </a:extLst>
          </p:cNvPr>
          <p:cNvSpPr txBox="1"/>
          <p:nvPr/>
        </p:nvSpPr>
        <p:spPr>
          <a:xfrm>
            <a:off x="4400589" y="4170079"/>
            <a:ext cx="1242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第一</a:t>
            </a:r>
            <a:r>
              <a:rPr lang="en-US" altLang="zh-CN" sz="16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PPT</a:t>
            </a:r>
            <a:endParaRPr lang="zh-CN" altLang="en-US" sz="1600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7C50032-BACA-4951-91EB-C442740BD52E}"/>
              </a:ext>
            </a:extLst>
          </p:cNvPr>
          <p:cNvCxnSpPr/>
          <p:nvPr/>
        </p:nvCxnSpPr>
        <p:spPr>
          <a:xfrm>
            <a:off x="952500" y="4749800"/>
            <a:ext cx="10101865" cy="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28456916-C155-45F1-99A9-34D90D7E00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521797" y="1747273"/>
            <a:ext cx="1065134" cy="10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22" name="Rectangle 9">
            <a:extLst>
              <a:ext uri="{FF2B5EF4-FFF2-40B4-BE49-F238E27FC236}">
                <a16:creationId xmlns="" xmlns:a16="http://schemas.microsoft.com/office/drawing/2014/main" id="{DEFB2E54-E264-44A1-93F3-CCC490DE993F}"/>
              </a:ext>
            </a:extLst>
          </p:cNvPr>
          <p:cNvSpPr/>
          <p:nvPr/>
        </p:nvSpPr>
        <p:spPr>
          <a:xfrm>
            <a:off x="6932087" y="2341315"/>
            <a:ext cx="3561163" cy="285302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46">
            <a:extLst>
              <a:ext uri="{FF2B5EF4-FFF2-40B4-BE49-F238E27FC236}">
                <a16:creationId xmlns="" xmlns:a16="http://schemas.microsoft.com/office/drawing/2014/main" id="{D5CD1647-D834-4149-B489-D3184D2218A2}"/>
              </a:ext>
            </a:extLst>
          </p:cNvPr>
          <p:cNvGrpSpPr/>
          <p:nvPr/>
        </p:nvGrpSpPr>
        <p:grpSpPr>
          <a:xfrm>
            <a:off x="2020707" y="4033276"/>
            <a:ext cx="2214578" cy="1033169"/>
            <a:chOff x="571472" y="2857502"/>
            <a:chExt cx="2214578" cy="1033169"/>
          </a:xfrm>
        </p:grpSpPr>
        <p:sp>
          <p:nvSpPr>
            <p:cNvPr id="24" name="Oval 12">
              <a:extLst>
                <a:ext uri="{FF2B5EF4-FFF2-40B4-BE49-F238E27FC236}">
                  <a16:creationId xmlns="" xmlns:a16="http://schemas.microsoft.com/office/drawing/2014/main" id="{E5C89068-A93C-4D84-A7A6-E3C693EA29CB}"/>
                </a:ext>
              </a:extLst>
            </p:cNvPr>
            <p:cNvSpPr/>
            <p:nvPr/>
          </p:nvSpPr>
          <p:spPr>
            <a:xfrm>
              <a:off x="642910" y="2857502"/>
              <a:ext cx="551370" cy="551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Rectangle 18">
              <a:extLst>
                <a:ext uri="{FF2B5EF4-FFF2-40B4-BE49-F238E27FC236}">
                  <a16:creationId xmlns="" xmlns:a16="http://schemas.microsoft.com/office/drawing/2014/main" id="{D354ECB2-4BE1-4F38-8FCC-B45C5EE04317}"/>
                </a:ext>
              </a:extLst>
            </p:cNvPr>
            <p:cNvSpPr/>
            <p:nvPr/>
          </p:nvSpPr>
          <p:spPr>
            <a:xfrm>
              <a:off x="571472" y="3429006"/>
              <a:ext cx="22145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consectetur adipiscing elit. Lorem ipsum dolor sit ametelit. Lorem ipsum dolor sit amet, , consectetur adipiscing elit. </a:t>
              </a:r>
              <a:endParaRPr lang="id-ID" sz="8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6" name="Rectangle 19">
              <a:extLst>
                <a:ext uri="{FF2B5EF4-FFF2-40B4-BE49-F238E27FC236}">
                  <a16:creationId xmlns="" xmlns:a16="http://schemas.microsoft.com/office/drawing/2014/main" id="{4AE57F4D-E93B-44CF-893E-DF88B24868F9}"/>
                </a:ext>
              </a:extLst>
            </p:cNvPr>
            <p:cNvSpPr/>
            <p:nvPr/>
          </p:nvSpPr>
          <p:spPr>
            <a:xfrm>
              <a:off x="1214414" y="3000378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输入标题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sp>
          <p:nvSpPr>
            <p:cNvPr id="27" name="AutoShape 47">
              <a:extLst>
                <a:ext uri="{FF2B5EF4-FFF2-40B4-BE49-F238E27FC236}">
                  <a16:creationId xmlns="" xmlns:a16="http://schemas.microsoft.com/office/drawing/2014/main" id="{440BEF47-F9B6-49C8-80CD-E64D3E18A1A6}"/>
                </a:ext>
              </a:extLst>
            </p:cNvPr>
            <p:cNvSpPr/>
            <p:nvPr/>
          </p:nvSpPr>
          <p:spPr bwMode="auto">
            <a:xfrm>
              <a:off x="751385" y="2984062"/>
              <a:ext cx="318394" cy="318392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solidFill>
              <a:srgbClr val="3A93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8" name="Group 50">
            <a:extLst>
              <a:ext uri="{FF2B5EF4-FFF2-40B4-BE49-F238E27FC236}">
                <a16:creationId xmlns="" xmlns:a16="http://schemas.microsoft.com/office/drawing/2014/main" id="{6DC2BB47-48E8-43D7-B33B-E47393CF096F}"/>
              </a:ext>
            </a:extLst>
          </p:cNvPr>
          <p:cNvGrpSpPr/>
          <p:nvPr/>
        </p:nvGrpSpPr>
        <p:grpSpPr>
          <a:xfrm>
            <a:off x="4521037" y="4033276"/>
            <a:ext cx="2214578" cy="1033169"/>
            <a:chOff x="3071802" y="2857502"/>
            <a:chExt cx="2214578" cy="1033169"/>
          </a:xfrm>
        </p:grpSpPr>
        <p:sp>
          <p:nvSpPr>
            <p:cNvPr id="29" name="Oval 13">
              <a:extLst>
                <a:ext uri="{FF2B5EF4-FFF2-40B4-BE49-F238E27FC236}">
                  <a16:creationId xmlns="" xmlns:a16="http://schemas.microsoft.com/office/drawing/2014/main" id="{207DD31C-07EC-41E2-9CE1-318C4C18D84E}"/>
                </a:ext>
              </a:extLst>
            </p:cNvPr>
            <p:cNvSpPr/>
            <p:nvPr/>
          </p:nvSpPr>
          <p:spPr>
            <a:xfrm>
              <a:off x="3143240" y="2857502"/>
              <a:ext cx="551370" cy="551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Rectangle 20">
              <a:extLst>
                <a:ext uri="{FF2B5EF4-FFF2-40B4-BE49-F238E27FC236}">
                  <a16:creationId xmlns="" xmlns:a16="http://schemas.microsoft.com/office/drawing/2014/main" id="{4EF5E418-40F1-4FAD-B97A-0049CC958470}"/>
                </a:ext>
              </a:extLst>
            </p:cNvPr>
            <p:cNvSpPr/>
            <p:nvPr/>
          </p:nvSpPr>
          <p:spPr>
            <a:xfrm>
              <a:off x="3071802" y="3429006"/>
              <a:ext cx="22145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consectetur adipiscing elit. Lorem ipsum dolor sit ametelit. Lorem ipsum dolor sit amet, , consectetur adipiscing elit. </a:t>
              </a:r>
              <a:endParaRPr lang="id-ID" sz="8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31" name="Rectangle 21">
              <a:extLst>
                <a:ext uri="{FF2B5EF4-FFF2-40B4-BE49-F238E27FC236}">
                  <a16:creationId xmlns="" xmlns:a16="http://schemas.microsoft.com/office/drawing/2014/main" id="{D34A4276-386F-4807-B247-BD3B4E716C43}"/>
                </a:ext>
              </a:extLst>
            </p:cNvPr>
            <p:cNvSpPr/>
            <p:nvPr/>
          </p:nvSpPr>
          <p:spPr>
            <a:xfrm>
              <a:off x="3714744" y="3000378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输入标题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grpSp>
          <p:nvGrpSpPr>
            <p:cNvPr id="32" name="Group 45">
              <a:extLst>
                <a:ext uri="{FF2B5EF4-FFF2-40B4-BE49-F238E27FC236}">
                  <a16:creationId xmlns="" xmlns:a16="http://schemas.microsoft.com/office/drawing/2014/main" id="{1EE31DE3-7FB5-4705-82CB-EA33AD9726D6}"/>
                </a:ext>
              </a:extLst>
            </p:cNvPr>
            <p:cNvGrpSpPr/>
            <p:nvPr/>
          </p:nvGrpSpPr>
          <p:grpSpPr>
            <a:xfrm>
              <a:off x="3315498" y="2994962"/>
              <a:ext cx="218794" cy="318394"/>
              <a:chOff x="4510872" y="4044724"/>
              <a:chExt cx="251543" cy="366051"/>
            </a:xfrm>
            <a:solidFill>
              <a:schemeClr val="bg1"/>
            </a:solidFill>
          </p:grpSpPr>
          <p:sp>
            <p:nvSpPr>
              <p:cNvPr id="33" name="AutoShape 60">
                <a:extLst>
                  <a:ext uri="{FF2B5EF4-FFF2-40B4-BE49-F238E27FC236}">
                    <a16:creationId xmlns="" xmlns:a16="http://schemas.microsoft.com/office/drawing/2014/main" id="{3673DCAE-41F1-4A33-BBE4-7020C0CDC18C}"/>
                  </a:ext>
                </a:extLst>
              </p:cNvPr>
              <p:cNvSpPr/>
              <p:nvPr/>
            </p:nvSpPr>
            <p:spPr bwMode="auto">
              <a:xfrm>
                <a:off x="4614115" y="4147342"/>
                <a:ext cx="22526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61">
                <a:extLst>
                  <a:ext uri="{FF2B5EF4-FFF2-40B4-BE49-F238E27FC236}">
                    <a16:creationId xmlns="" xmlns:a16="http://schemas.microsoft.com/office/drawing/2014/main" id="{6407F003-3EFE-4366-AB97-C117CD6353D5}"/>
                  </a:ext>
                </a:extLst>
              </p:cNvPr>
              <p:cNvSpPr/>
              <p:nvPr/>
            </p:nvSpPr>
            <p:spPr bwMode="auto">
              <a:xfrm>
                <a:off x="4614115" y="4285003"/>
                <a:ext cx="22526" cy="225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5" name="AutoShape 62">
                <a:extLst>
                  <a:ext uri="{FF2B5EF4-FFF2-40B4-BE49-F238E27FC236}">
                    <a16:creationId xmlns="" xmlns:a16="http://schemas.microsoft.com/office/drawing/2014/main" id="{977CEC8F-7996-4A3B-BB8A-AF073805C809}"/>
                  </a:ext>
                </a:extLst>
              </p:cNvPr>
              <p:cNvSpPr/>
              <p:nvPr/>
            </p:nvSpPr>
            <p:spPr bwMode="auto">
              <a:xfrm>
                <a:off x="4545285" y="4216172"/>
                <a:ext cx="22526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63">
                <a:extLst>
                  <a:ext uri="{FF2B5EF4-FFF2-40B4-BE49-F238E27FC236}">
                    <a16:creationId xmlns="" xmlns:a16="http://schemas.microsoft.com/office/drawing/2014/main" id="{13ED9429-40DF-4442-88BB-7EBE3B3A0949}"/>
                  </a:ext>
                </a:extLst>
              </p:cNvPr>
              <p:cNvSpPr/>
              <p:nvPr/>
            </p:nvSpPr>
            <p:spPr bwMode="auto">
              <a:xfrm>
                <a:off x="4682320" y="4216172"/>
                <a:ext cx="23152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8" name="AutoShape 64">
                <a:extLst>
                  <a:ext uri="{FF2B5EF4-FFF2-40B4-BE49-F238E27FC236}">
                    <a16:creationId xmlns="" xmlns:a16="http://schemas.microsoft.com/office/drawing/2014/main" id="{69F32B7E-E233-45EB-998E-3D8B35664337}"/>
                  </a:ext>
                </a:extLst>
              </p:cNvPr>
              <p:cNvSpPr/>
              <p:nvPr/>
            </p:nvSpPr>
            <p:spPr bwMode="auto">
              <a:xfrm>
                <a:off x="4567812" y="4261851"/>
                <a:ext cx="23152" cy="23152"/>
              </a:xfrm>
              <a:custGeom>
                <a:avLst/>
                <a:gdLst>
                  <a:gd name="T0" fmla="+- 0 10802 965"/>
                  <a:gd name="T1" fmla="*/ T0 w 19675"/>
                  <a:gd name="T2" fmla="+- 0 10800 961"/>
                  <a:gd name="T3" fmla="*/ 10800 h 19678"/>
                  <a:gd name="T4" fmla="+- 0 10802 965"/>
                  <a:gd name="T5" fmla="*/ T4 w 19675"/>
                  <a:gd name="T6" fmla="+- 0 10800 961"/>
                  <a:gd name="T7" fmla="*/ 10800 h 19678"/>
                  <a:gd name="T8" fmla="+- 0 10802 965"/>
                  <a:gd name="T9" fmla="*/ T8 w 19675"/>
                  <a:gd name="T10" fmla="+- 0 10800 961"/>
                  <a:gd name="T11" fmla="*/ 10800 h 19678"/>
                  <a:gd name="T12" fmla="+- 0 10802 965"/>
                  <a:gd name="T13" fmla="*/ T12 w 19675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5" h="19678">
                    <a:moveTo>
                      <a:pt x="2894" y="2882"/>
                    </a:moveTo>
                    <a:cubicBezTo>
                      <a:pt x="-965" y="6725"/>
                      <a:pt x="-965" y="12952"/>
                      <a:pt x="2894" y="16795"/>
                    </a:cubicBezTo>
                    <a:cubicBezTo>
                      <a:pt x="6734" y="20638"/>
                      <a:pt x="12935" y="20638"/>
                      <a:pt x="16794" y="16795"/>
                    </a:cubicBezTo>
                    <a:cubicBezTo>
                      <a:pt x="20634" y="12952"/>
                      <a:pt x="20634" y="6725"/>
                      <a:pt x="16794" y="2882"/>
                    </a:cubicBezTo>
                    <a:cubicBezTo>
                      <a:pt x="12935" y="-961"/>
                      <a:pt x="6734" y="-961"/>
                      <a:pt x="2894" y="2882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9" name="AutoShape 65">
                <a:extLst>
                  <a:ext uri="{FF2B5EF4-FFF2-40B4-BE49-F238E27FC236}">
                    <a16:creationId xmlns="" xmlns:a16="http://schemas.microsoft.com/office/drawing/2014/main" id="{2C7221EA-30ED-474A-A87C-386EF3BF5891}"/>
                  </a:ext>
                </a:extLst>
              </p:cNvPr>
              <p:cNvSpPr/>
              <p:nvPr/>
            </p:nvSpPr>
            <p:spPr bwMode="auto">
              <a:xfrm>
                <a:off x="4567812" y="4170494"/>
                <a:ext cx="23152" cy="23152"/>
              </a:xfrm>
              <a:custGeom>
                <a:avLst/>
                <a:gdLst>
                  <a:gd name="T0" fmla="+- 0 10801 962"/>
                  <a:gd name="T1" fmla="*/ T0 w 19678"/>
                  <a:gd name="T2" fmla="+- 0 10801 965"/>
                  <a:gd name="T3" fmla="*/ 10801 h 19673"/>
                  <a:gd name="T4" fmla="+- 0 10801 962"/>
                  <a:gd name="T5" fmla="*/ T4 w 19678"/>
                  <a:gd name="T6" fmla="+- 0 10801 965"/>
                  <a:gd name="T7" fmla="*/ 10801 h 19673"/>
                  <a:gd name="T8" fmla="+- 0 10801 962"/>
                  <a:gd name="T9" fmla="*/ T8 w 19678"/>
                  <a:gd name="T10" fmla="+- 0 10801 965"/>
                  <a:gd name="T11" fmla="*/ 10801 h 19673"/>
                  <a:gd name="T12" fmla="+- 0 10801 962"/>
                  <a:gd name="T13" fmla="*/ T12 w 19678"/>
                  <a:gd name="T14" fmla="+- 0 10801 965"/>
                  <a:gd name="T15" fmla="*/ 10801 h 196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3">
                    <a:moveTo>
                      <a:pt x="2897" y="2894"/>
                    </a:moveTo>
                    <a:cubicBezTo>
                      <a:pt x="-962" y="6734"/>
                      <a:pt x="-962" y="12935"/>
                      <a:pt x="2877" y="16785"/>
                    </a:cubicBezTo>
                    <a:cubicBezTo>
                      <a:pt x="6737" y="20635"/>
                      <a:pt x="12938" y="20635"/>
                      <a:pt x="16797" y="16785"/>
                    </a:cubicBezTo>
                    <a:cubicBezTo>
                      <a:pt x="20638" y="12935"/>
                      <a:pt x="20638" y="6734"/>
                      <a:pt x="16797" y="2894"/>
                    </a:cubicBezTo>
                    <a:cubicBezTo>
                      <a:pt x="12938" y="-965"/>
                      <a:pt x="6737" y="-965"/>
                      <a:pt x="2897" y="2894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66">
                <a:extLst>
                  <a:ext uri="{FF2B5EF4-FFF2-40B4-BE49-F238E27FC236}">
                    <a16:creationId xmlns="" xmlns:a16="http://schemas.microsoft.com/office/drawing/2014/main" id="{C691B9DF-CB52-4879-8CAF-2FA0CF69ECE2}"/>
                  </a:ext>
                </a:extLst>
              </p:cNvPr>
              <p:cNvSpPr/>
              <p:nvPr/>
            </p:nvSpPr>
            <p:spPr bwMode="auto">
              <a:xfrm>
                <a:off x="4659793" y="4261851"/>
                <a:ext cx="22526" cy="23152"/>
              </a:xfrm>
              <a:custGeom>
                <a:avLst/>
                <a:gdLst>
                  <a:gd name="T0" fmla="+- 0 10800 961"/>
                  <a:gd name="T1" fmla="*/ T0 w 19678"/>
                  <a:gd name="T2" fmla="+- 0 10800 961"/>
                  <a:gd name="T3" fmla="*/ 10800 h 19678"/>
                  <a:gd name="T4" fmla="+- 0 10800 961"/>
                  <a:gd name="T5" fmla="*/ T4 w 19678"/>
                  <a:gd name="T6" fmla="+- 0 10800 961"/>
                  <a:gd name="T7" fmla="*/ 10800 h 19678"/>
                  <a:gd name="T8" fmla="+- 0 10800 961"/>
                  <a:gd name="T9" fmla="*/ T8 w 19678"/>
                  <a:gd name="T10" fmla="+- 0 10800 961"/>
                  <a:gd name="T11" fmla="*/ 10800 h 19678"/>
                  <a:gd name="T12" fmla="+- 0 10800 961"/>
                  <a:gd name="T13" fmla="*/ T12 w 19678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8">
                    <a:moveTo>
                      <a:pt x="2882" y="2882"/>
                    </a:moveTo>
                    <a:cubicBezTo>
                      <a:pt x="-961" y="6725"/>
                      <a:pt x="-961" y="12952"/>
                      <a:pt x="2882" y="16795"/>
                    </a:cubicBezTo>
                    <a:cubicBezTo>
                      <a:pt x="6725" y="20638"/>
                      <a:pt x="12952" y="20638"/>
                      <a:pt x="16795" y="16795"/>
                    </a:cubicBezTo>
                    <a:cubicBezTo>
                      <a:pt x="20639" y="12952"/>
                      <a:pt x="20639" y="6725"/>
                      <a:pt x="16795" y="2882"/>
                    </a:cubicBezTo>
                    <a:cubicBezTo>
                      <a:pt x="12952" y="-961"/>
                      <a:pt x="6725" y="-961"/>
                      <a:pt x="2882" y="2882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67">
                <a:extLst>
                  <a:ext uri="{FF2B5EF4-FFF2-40B4-BE49-F238E27FC236}">
                    <a16:creationId xmlns="" xmlns:a16="http://schemas.microsoft.com/office/drawing/2014/main" id="{13E04AF8-9C67-495E-B95F-1371F392964E}"/>
                  </a:ext>
                </a:extLst>
              </p:cNvPr>
              <p:cNvSpPr/>
              <p:nvPr/>
            </p:nvSpPr>
            <p:spPr bwMode="auto">
              <a:xfrm>
                <a:off x="4510872" y="4044724"/>
                <a:ext cx="251543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818" y="16200"/>
                    </a:moveTo>
                    <a:cubicBezTo>
                      <a:pt x="5486" y="16200"/>
                      <a:pt x="1963" y="13776"/>
                      <a:pt x="1963" y="10800"/>
                    </a:cubicBezTo>
                    <a:cubicBezTo>
                      <a:pt x="1963" y="7821"/>
                      <a:pt x="5486" y="5400"/>
                      <a:pt x="9818" y="5400"/>
                    </a:cubicBezTo>
                    <a:cubicBezTo>
                      <a:pt x="14148" y="5400"/>
                      <a:pt x="17672" y="7821"/>
                      <a:pt x="17672" y="10800"/>
                    </a:cubicBezTo>
                    <a:cubicBezTo>
                      <a:pt x="17672" y="13776"/>
                      <a:pt x="14148" y="16200"/>
                      <a:pt x="9818" y="16200"/>
                    </a:cubicBezTo>
                    <a:moveTo>
                      <a:pt x="13745" y="20249"/>
                    </a:moveTo>
                    <a:lnTo>
                      <a:pt x="5890" y="20249"/>
                    </a:lnTo>
                    <a:lnTo>
                      <a:pt x="4909" y="16613"/>
                    </a:lnTo>
                    <a:cubicBezTo>
                      <a:pt x="6358" y="17192"/>
                      <a:pt x="8019" y="17549"/>
                      <a:pt x="9818" y="17549"/>
                    </a:cubicBezTo>
                    <a:cubicBezTo>
                      <a:pt x="11614" y="17549"/>
                      <a:pt x="13277" y="17192"/>
                      <a:pt x="14727" y="16613"/>
                    </a:cubicBezTo>
                    <a:cubicBezTo>
                      <a:pt x="14727" y="16613"/>
                      <a:pt x="13745" y="20249"/>
                      <a:pt x="13745" y="20249"/>
                    </a:cubicBezTo>
                    <a:close/>
                    <a:moveTo>
                      <a:pt x="5992" y="1350"/>
                    </a:moveTo>
                    <a:lnTo>
                      <a:pt x="13847" y="1350"/>
                    </a:lnTo>
                    <a:lnTo>
                      <a:pt x="14828" y="4985"/>
                    </a:lnTo>
                    <a:cubicBezTo>
                      <a:pt x="13379" y="4406"/>
                      <a:pt x="11718" y="4050"/>
                      <a:pt x="9919" y="4050"/>
                    </a:cubicBezTo>
                    <a:cubicBezTo>
                      <a:pt x="8123" y="4050"/>
                      <a:pt x="6460" y="4406"/>
                      <a:pt x="5010" y="4985"/>
                    </a:cubicBezTo>
                    <a:cubicBezTo>
                      <a:pt x="5010" y="4985"/>
                      <a:pt x="5992" y="1350"/>
                      <a:pt x="5992" y="1350"/>
                    </a:cubicBezTo>
                    <a:close/>
                    <a:moveTo>
                      <a:pt x="19636" y="9450"/>
                    </a:moveTo>
                    <a:cubicBezTo>
                      <a:pt x="19567" y="9450"/>
                      <a:pt x="19509" y="9472"/>
                      <a:pt x="19442" y="9477"/>
                    </a:cubicBezTo>
                    <a:cubicBezTo>
                      <a:pt x="19101" y="8298"/>
                      <a:pt x="18294" y="7245"/>
                      <a:pt x="17187" y="6376"/>
                    </a:cubicBezTo>
                    <a:lnTo>
                      <a:pt x="15778" y="1102"/>
                    </a:lnTo>
                    <a:cubicBezTo>
                      <a:pt x="15605" y="464"/>
                      <a:pt x="14794" y="0"/>
                      <a:pt x="13847" y="0"/>
                    </a:cubicBezTo>
                    <a:lnTo>
                      <a:pt x="5992" y="0"/>
                    </a:lnTo>
                    <a:cubicBezTo>
                      <a:pt x="5047" y="0"/>
                      <a:pt x="4236" y="464"/>
                      <a:pt x="4061" y="1102"/>
                    </a:cubicBezTo>
                    <a:lnTo>
                      <a:pt x="2686" y="6198"/>
                    </a:lnTo>
                    <a:cubicBezTo>
                      <a:pt x="1037" y="7405"/>
                      <a:pt x="0" y="9012"/>
                      <a:pt x="0" y="10800"/>
                    </a:cubicBezTo>
                    <a:cubicBezTo>
                      <a:pt x="0" y="12542"/>
                      <a:pt x="995" y="14110"/>
                      <a:pt x="2573" y="15307"/>
                    </a:cubicBezTo>
                    <a:lnTo>
                      <a:pt x="3959" y="20496"/>
                    </a:lnTo>
                    <a:cubicBezTo>
                      <a:pt x="4132" y="21135"/>
                      <a:pt x="4943" y="21599"/>
                      <a:pt x="5890" y="21599"/>
                    </a:cubicBezTo>
                    <a:lnTo>
                      <a:pt x="13745" y="21599"/>
                    </a:lnTo>
                    <a:cubicBezTo>
                      <a:pt x="14690" y="21599"/>
                      <a:pt x="15501" y="21135"/>
                      <a:pt x="15676" y="20496"/>
                    </a:cubicBezTo>
                    <a:lnTo>
                      <a:pt x="17074" y="15311"/>
                    </a:lnTo>
                    <a:cubicBezTo>
                      <a:pt x="18242" y="14426"/>
                      <a:pt x="19089" y="13340"/>
                      <a:pt x="19442" y="12122"/>
                    </a:cubicBezTo>
                    <a:cubicBezTo>
                      <a:pt x="19509" y="12127"/>
                      <a:pt x="19567" y="12150"/>
                      <a:pt x="19636" y="12150"/>
                    </a:cubicBezTo>
                    <a:cubicBezTo>
                      <a:pt x="20719" y="12150"/>
                      <a:pt x="21600" y="11544"/>
                      <a:pt x="21600" y="10800"/>
                    </a:cubicBezTo>
                    <a:cubicBezTo>
                      <a:pt x="21600" y="10053"/>
                      <a:pt x="20719" y="9450"/>
                      <a:pt x="19636" y="9450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7" name="AutoShape 68">
                <a:extLst>
                  <a:ext uri="{FF2B5EF4-FFF2-40B4-BE49-F238E27FC236}">
                    <a16:creationId xmlns="" xmlns:a16="http://schemas.microsoft.com/office/drawing/2014/main" id="{2C8213E7-4E93-4DB6-AB63-FFCD5F7B948F}"/>
                  </a:ext>
                </a:extLst>
              </p:cNvPr>
              <p:cNvSpPr/>
              <p:nvPr/>
            </p:nvSpPr>
            <p:spPr bwMode="auto">
              <a:xfrm>
                <a:off x="4614115" y="4170494"/>
                <a:ext cx="68830" cy="69456"/>
              </a:xfrm>
              <a:custGeom>
                <a:avLst/>
                <a:gdLst>
                  <a:gd name="T0" fmla="*/ 10740 w 21481"/>
                  <a:gd name="T1" fmla="+- 0 10860 120"/>
                  <a:gd name="T2" fmla="*/ 10860 h 21480"/>
                  <a:gd name="T3" fmla="*/ 10740 w 21481"/>
                  <a:gd name="T4" fmla="+- 0 10860 120"/>
                  <a:gd name="T5" fmla="*/ 10860 h 21480"/>
                  <a:gd name="T6" fmla="*/ 10740 w 21481"/>
                  <a:gd name="T7" fmla="+- 0 10860 120"/>
                  <a:gd name="T8" fmla="*/ 10860 h 21480"/>
                  <a:gd name="T9" fmla="*/ 10740 w 21481"/>
                  <a:gd name="T10" fmla="+- 0 10860 120"/>
                  <a:gd name="T11" fmla="*/ 10860 h 21480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481" h="21480">
                    <a:moveTo>
                      <a:pt x="21127" y="346"/>
                    </a:moveTo>
                    <a:cubicBezTo>
                      <a:pt x="20697" y="-82"/>
                      <a:pt x="20002" y="-120"/>
                      <a:pt x="19516" y="270"/>
                    </a:cubicBezTo>
                    <a:lnTo>
                      <a:pt x="1055" y="15432"/>
                    </a:lnTo>
                    <a:cubicBezTo>
                      <a:pt x="375" y="16113"/>
                      <a:pt x="0" y="17012"/>
                      <a:pt x="0" y="17972"/>
                    </a:cubicBezTo>
                    <a:cubicBezTo>
                      <a:pt x="0" y="18902"/>
                      <a:pt x="361" y="19783"/>
                      <a:pt x="1027" y="20446"/>
                    </a:cubicBezTo>
                    <a:cubicBezTo>
                      <a:pt x="1694" y="21103"/>
                      <a:pt x="2583" y="21473"/>
                      <a:pt x="3542" y="21479"/>
                    </a:cubicBezTo>
                    <a:cubicBezTo>
                      <a:pt x="4431" y="21473"/>
                      <a:pt x="5354" y="21144"/>
                      <a:pt x="6028" y="20495"/>
                    </a:cubicBezTo>
                    <a:lnTo>
                      <a:pt x="12598" y="12627"/>
                    </a:lnTo>
                    <a:lnTo>
                      <a:pt x="21224" y="1935"/>
                    </a:lnTo>
                    <a:cubicBezTo>
                      <a:pt x="21600" y="1462"/>
                      <a:pt x="21558" y="771"/>
                      <a:pt x="21127" y="346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48" name="Group 48">
            <a:extLst>
              <a:ext uri="{FF2B5EF4-FFF2-40B4-BE49-F238E27FC236}">
                <a16:creationId xmlns="" xmlns:a16="http://schemas.microsoft.com/office/drawing/2014/main" id="{A08126D7-CD76-4C93-AC7E-5527BD6A3E88}"/>
              </a:ext>
            </a:extLst>
          </p:cNvPr>
          <p:cNvGrpSpPr/>
          <p:nvPr/>
        </p:nvGrpSpPr>
        <p:grpSpPr>
          <a:xfrm>
            <a:off x="4521037" y="2533078"/>
            <a:ext cx="2214578" cy="1033169"/>
            <a:chOff x="3071802" y="1357304"/>
            <a:chExt cx="2214578" cy="1033169"/>
          </a:xfrm>
        </p:grpSpPr>
        <p:sp>
          <p:nvSpPr>
            <p:cNvPr id="49" name="Oval 11">
              <a:extLst>
                <a:ext uri="{FF2B5EF4-FFF2-40B4-BE49-F238E27FC236}">
                  <a16:creationId xmlns="" xmlns:a16="http://schemas.microsoft.com/office/drawing/2014/main" id="{54E7EFDD-E919-4C79-BC35-2294C6EEC9DE}"/>
                </a:ext>
              </a:extLst>
            </p:cNvPr>
            <p:cNvSpPr/>
            <p:nvPr/>
          </p:nvSpPr>
          <p:spPr>
            <a:xfrm>
              <a:off x="3143240" y="1357304"/>
              <a:ext cx="551370" cy="551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="" xmlns:a16="http://schemas.microsoft.com/office/drawing/2014/main" id="{D6DB392C-DF14-49CC-AC51-AF5FB0684009}"/>
                </a:ext>
              </a:extLst>
            </p:cNvPr>
            <p:cNvSpPr/>
            <p:nvPr/>
          </p:nvSpPr>
          <p:spPr>
            <a:xfrm>
              <a:off x="3071802" y="1928808"/>
              <a:ext cx="22145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consectetur adipiscing elit. Lorem ipsum dolor sit ametelit. Lorem ipsum dolor sit amet, , consectetur adipiscing elit. </a:t>
              </a:r>
              <a:endParaRPr lang="id-ID" sz="8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3" name="Rectangle 17">
              <a:extLst>
                <a:ext uri="{FF2B5EF4-FFF2-40B4-BE49-F238E27FC236}">
                  <a16:creationId xmlns="" xmlns:a16="http://schemas.microsoft.com/office/drawing/2014/main" id="{6CC168AE-C3A5-4C36-BE6F-76043A860D35}"/>
                </a:ext>
              </a:extLst>
            </p:cNvPr>
            <p:cNvSpPr/>
            <p:nvPr/>
          </p:nvSpPr>
          <p:spPr>
            <a:xfrm>
              <a:off x="3714744" y="1500180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输入标题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grpSp>
          <p:nvGrpSpPr>
            <p:cNvPr id="54" name="Group 44">
              <a:extLst>
                <a:ext uri="{FF2B5EF4-FFF2-40B4-BE49-F238E27FC236}">
                  <a16:creationId xmlns="" xmlns:a16="http://schemas.microsoft.com/office/drawing/2014/main" id="{D6B1F992-CE2A-4218-938A-ECCE032B1524}"/>
                </a:ext>
              </a:extLst>
            </p:cNvPr>
            <p:cNvGrpSpPr/>
            <p:nvPr/>
          </p:nvGrpSpPr>
          <p:grpSpPr>
            <a:xfrm>
              <a:off x="3275333" y="1464349"/>
              <a:ext cx="298256" cy="318394"/>
              <a:chOff x="2989103" y="4044724"/>
              <a:chExt cx="342899" cy="366051"/>
            </a:xfrm>
            <a:solidFill>
              <a:schemeClr val="bg1"/>
            </a:solidFill>
          </p:grpSpPr>
          <p:sp>
            <p:nvSpPr>
              <p:cNvPr id="55" name="AutoShape 78">
                <a:extLst>
                  <a:ext uri="{FF2B5EF4-FFF2-40B4-BE49-F238E27FC236}">
                    <a16:creationId xmlns="" xmlns:a16="http://schemas.microsoft.com/office/drawing/2014/main" id="{ECD8BA05-A33E-44C9-A669-645FEE3B2DC4}"/>
                  </a:ext>
                </a:extLst>
              </p:cNvPr>
              <p:cNvSpPr/>
              <p:nvPr/>
            </p:nvSpPr>
            <p:spPr bwMode="auto">
              <a:xfrm>
                <a:off x="2989103" y="4044724"/>
                <a:ext cx="342899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6" name="AutoShape 79">
                <a:extLst>
                  <a:ext uri="{FF2B5EF4-FFF2-40B4-BE49-F238E27FC236}">
                    <a16:creationId xmlns="" xmlns:a16="http://schemas.microsoft.com/office/drawing/2014/main" id="{D48DA643-866F-45BA-AE53-F2C2DE03BB7F}"/>
                  </a:ext>
                </a:extLst>
              </p:cNvPr>
              <p:cNvSpPr/>
              <p:nvPr/>
            </p:nvSpPr>
            <p:spPr bwMode="auto">
              <a:xfrm>
                <a:off x="3034781" y="4090401"/>
                <a:ext cx="251543" cy="2290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7" name="AutoShape 80">
                <a:extLst>
                  <a:ext uri="{FF2B5EF4-FFF2-40B4-BE49-F238E27FC236}">
                    <a16:creationId xmlns="" xmlns:a16="http://schemas.microsoft.com/office/drawing/2014/main" id="{3F70D983-D943-4E07-B71B-A1B70D069517}"/>
                  </a:ext>
                </a:extLst>
              </p:cNvPr>
              <p:cNvSpPr/>
              <p:nvPr/>
            </p:nvSpPr>
            <p:spPr bwMode="auto">
              <a:xfrm>
                <a:off x="3171813" y="4124816"/>
                <a:ext cx="68830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58" name="Group 47">
            <a:extLst>
              <a:ext uri="{FF2B5EF4-FFF2-40B4-BE49-F238E27FC236}">
                <a16:creationId xmlns="" xmlns:a16="http://schemas.microsoft.com/office/drawing/2014/main" id="{7C3F413A-4E75-4BCB-835D-8B39166A3420}"/>
              </a:ext>
            </a:extLst>
          </p:cNvPr>
          <p:cNvGrpSpPr/>
          <p:nvPr/>
        </p:nvGrpSpPr>
        <p:grpSpPr>
          <a:xfrm>
            <a:off x="2020707" y="2533078"/>
            <a:ext cx="2214578" cy="1033169"/>
            <a:chOff x="571472" y="1357304"/>
            <a:chExt cx="2214578" cy="1033169"/>
          </a:xfrm>
        </p:grpSpPr>
        <p:sp>
          <p:nvSpPr>
            <p:cNvPr id="59" name="Oval 10">
              <a:extLst>
                <a:ext uri="{FF2B5EF4-FFF2-40B4-BE49-F238E27FC236}">
                  <a16:creationId xmlns="" xmlns:a16="http://schemas.microsoft.com/office/drawing/2014/main" id="{A55CF7C7-8E48-4C47-9FC1-47ABF654EEB5}"/>
                </a:ext>
              </a:extLst>
            </p:cNvPr>
            <p:cNvSpPr/>
            <p:nvPr/>
          </p:nvSpPr>
          <p:spPr>
            <a:xfrm>
              <a:off x="642910" y="1357304"/>
              <a:ext cx="551370" cy="551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Rectangle 14">
              <a:extLst>
                <a:ext uri="{FF2B5EF4-FFF2-40B4-BE49-F238E27FC236}">
                  <a16:creationId xmlns="" xmlns:a16="http://schemas.microsoft.com/office/drawing/2014/main" id="{53CCFBAE-C607-42BC-983C-BEFAFF231513}"/>
                </a:ext>
              </a:extLst>
            </p:cNvPr>
            <p:cNvSpPr/>
            <p:nvPr/>
          </p:nvSpPr>
          <p:spPr>
            <a:xfrm>
              <a:off x="571472" y="1928808"/>
              <a:ext cx="22145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consectetur adipiscing elit. Lorem ipsum dolor sit ametelit. Lorem ipsum dolor sit amet, , consectetur adipiscing elit. </a:t>
              </a:r>
              <a:endParaRPr lang="id-ID" sz="8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="" xmlns:a16="http://schemas.microsoft.com/office/drawing/2014/main" id="{F6DB8C1A-43C0-43D7-BB5E-7DD654E830F6}"/>
                </a:ext>
              </a:extLst>
            </p:cNvPr>
            <p:cNvSpPr/>
            <p:nvPr/>
          </p:nvSpPr>
          <p:spPr>
            <a:xfrm>
              <a:off x="1214414" y="1500180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输入标题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grpSp>
          <p:nvGrpSpPr>
            <p:cNvPr id="62" name="Group 43">
              <a:extLst>
                <a:ext uri="{FF2B5EF4-FFF2-40B4-BE49-F238E27FC236}">
                  <a16:creationId xmlns="" xmlns:a16="http://schemas.microsoft.com/office/drawing/2014/main" id="{5F77A845-3A6C-45D5-A329-1B14C38D2F78}"/>
                </a:ext>
              </a:extLst>
            </p:cNvPr>
            <p:cNvGrpSpPr/>
            <p:nvPr/>
          </p:nvGrpSpPr>
          <p:grpSpPr>
            <a:xfrm>
              <a:off x="763153" y="1487871"/>
              <a:ext cx="318936" cy="268320"/>
              <a:chOff x="0" y="4815619"/>
              <a:chExt cx="366676" cy="308484"/>
            </a:xfrm>
            <a:solidFill>
              <a:schemeClr val="bg1"/>
            </a:solidFill>
          </p:grpSpPr>
          <p:sp>
            <p:nvSpPr>
              <p:cNvPr id="63" name="AutoShape 120">
                <a:extLst>
                  <a:ext uri="{FF2B5EF4-FFF2-40B4-BE49-F238E27FC236}">
                    <a16:creationId xmlns="" xmlns:a16="http://schemas.microsoft.com/office/drawing/2014/main" id="{B3912AD1-FB15-48A1-BA42-0021EE432CC4}"/>
                  </a:ext>
                </a:extLst>
              </p:cNvPr>
              <p:cNvSpPr/>
              <p:nvPr/>
            </p:nvSpPr>
            <p:spPr bwMode="auto">
              <a:xfrm>
                <a:off x="91981" y="4895714"/>
                <a:ext cx="182712" cy="1827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4" name="AutoShape 121">
                <a:extLst>
                  <a:ext uri="{FF2B5EF4-FFF2-40B4-BE49-F238E27FC236}">
                    <a16:creationId xmlns="" xmlns:a16="http://schemas.microsoft.com/office/drawing/2014/main" id="{CA7BC2B9-39DE-49A0-9189-9C5E7F102E0F}"/>
                  </a:ext>
                </a:extLst>
              </p:cNvPr>
              <p:cNvSpPr/>
              <p:nvPr/>
            </p:nvSpPr>
            <p:spPr bwMode="auto">
              <a:xfrm>
                <a:off x="137660" y="4941391"/>
                <a:ext cx="51310" cy="5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5" name="AutoShape 122">
                <a:extLst>
                  <a:ext uri="{FF2B5EF4-FFF2-40B4-BE49-F238E27FC236}">
                    <a16:creationId xmlns="" xmlns:a16="http://schemas.microsoft.com/office/drawing/2014/main" id="{477F4BDC-630B-4471-B625-F2D2E641D148}"/>
                  </a:ext>
                </a:extLst>
              </p:cNvPr>
              <p:cNvSpPr/>
              <p:nvPr/>
            </p:nvSpPr>
            <p:spPr bwMode="auto">
              <a:xfrm>
                <a:off x="0" y="4815619"/>
                <a:ext cx="366676" cy="30848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rgbClr val="3A93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33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7" name="Rectangle 14">
            <a:extLst>
              <a:ext uri="{FF2B5EF4-FFF2-40B4-BE49-F238E27FC236}">
                <a16:creationId xmlns="" xmlns:a16="http://schemas.microsoft.com/office/drawing/2014/main" id="{E96FD35F-4C0B-4F45-B04C-0D585E48DD4D}"/>
              </a:ext>
            </a:extLst>
          </p:cNvPr>
          <p:cNvSpPr/>
          <p:nvPr/>
        </p:nvSpPr>
        <p:spPr bwMode="auto">
          <a:xfrm>
            <a:off x="5332379" y="2819106"/>
            <a:ext cx="4392488" cy="86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numCol="2" spcCol="457200" anchor="t"/>
          <a:lstStyle/>
          <a:p>
            <a:pPr algn="just">
              <a:lnSpc>
                <a:spcPct val="125000"/>
              </a:lnSpc>
            </a:pP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Lorem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Ipsum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Lorem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Ipsum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 has been the industry's standard dummy text ever since the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1500s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popularised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 in the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1960s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 with the release of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Letraset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 sheets containing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Lorem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Ipsum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itchFamily="34" charset="0"/>
              </a:rPr>
              <a:t> passages, and more recently with desktop.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Lato Light" pitchFamily="34" charset="0"/>
              <a:ea typeface="MS PGothic" panose="020B0600070205080204" charset="-128"/>
              <a:cs typeface="Lato Light" pitchFamily="34" charset="0"/>
              <a:sym typeface="Lato Light" pitchFamily="34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="" xmlns:a16="http://schemas.microsoft.com/office/drawing/2014/main" id="{B26968E9-A924-42DE-AE03-D5509EE22B2A}"/>
              </a:ext>
            </a:extLst>
          </p:cNvPr>
          <p:cNvSpPr/>
          <p:nvPr/>
        </p:nvSpPr>
        <p:spPr bwMode="auto">
          <a:xfrm>
            <a:off x="5332379" y="2445469"/>
            <a:ext cx="2136063" cy="3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="" xmlns:a16="http://schemas.microsoft.com/office/drawing/2014/main" id="{7FB7A54A-115E-4D75-8AE4-0BB95D2DDBBA}"/>
              </a:ext>
            </a:extLst>
          </p:cNvPr>
          <p:cNvGrpSpPr/>
          <p:nvPr/>
        </p:nvGrpSpPr>
        <p:grpSpPr>
          <a:xfrm>
            <a:off x="958733" y="2115146"/>
            <a:ext cx="3904012" cy="2354216"/>
            <a:chOff x="521503" y="1608889"/>
            <a:chExt cx="2615670" cy="1577314"/>
          </a:xfrm>
        </p:grpSpPr>
        <p:sp>
          <p:nvSpPr>
            <p:cNvPr id="10" name="Oval 103">
              <a:extLst>
                <a:ext uri="{FF2B5EF4-FFF2-40B4-BE49-F238E27FC236}">
                  <a16:creationId xmlns="" xmlns:a16="http://schemas.microsoft.com/office/drawing/2014/main" id="{F21C4334-5EBF-48C2-AB2D-FD4CCA2B7B80}"/>
                </a:ext>
              </a:extLst>
            </p:cNvPr>
            <p:cNvSpPr/>
            <p:nvPr/>
          </p:nvSpPr>
          <p:spPr bwMode="auto">
            <a:xfrm>
              <a:off x="1277289" y="2008315"/>
              <a:ext cx="1177888" cy="1177888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Oval 1">
              <a:extLst>
                <a:ext uri="{FF2B5EF4-FFF2-40B4-BE49-F238E27FC236}">
                  <a16:creationId xmlns="" xmlns:a16="http://schemas.microsoft.com/office/drawing/2014/main" id="{3439BF90-F21C-45D3-A2D5-BBB0F30ABD40}"/>
                </a:ext>
              </a:extLst>
            </p:cNvPr>
            <p:cNvSpPr/>
            <p:nvPr/>
          </p:nvSpPr>
          <p:spPr bwMode="auto">
            <a:xfrm>
              <a:off x="521503" y="1608889"/>
              <a:ext cx="2615670" cy="1577314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" name="Oval 2">
            <a:extLst>
              <a:ext uri="{FF2B5EF4-FFF2-40B4-BE49-F238E27FC236}">
                <a16:creationId xmlns="" xmlns:a16="http://schemas.microsoft.com/office/drawing/2014/main" id="{3BAEADC8-23ED-4F9A-8A49-C3D7EEC1AC41}"/>
              </a:ext>
            </a:extLst>
          </p:cNvPr>
          <p:cNvSpPr/>
          <p:nvPr/>
        </p:nvSpPr>
        <p:spPr bwMode="auto">
          <a:xfrm>
            <a:off x="3897536" y="2912549"/>
            <a:ext cx="413495" cy="413495"/>
          </a:xfrm>
          <a:prstGeom prst="ellipse">
            <a:avLst/>
          </a:prstGeom>
          <a:solidFill>
            <a:srgbClr val="3A936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00">
            <a:extLst>
              <a:ext uri="{FF2B5EF4-FFF2-40B4-BE49-F238E27FC236}">
                <a16:creationId xmlns="" xmlns:a16="http://schemas.microsoft.com/office/drawing/2014/main" id="{790F48E5-DB23-4250-BA13-A2CC77F0DAB1}"/>
              </a:ext>
            </a:extLst>
          </p:cNvPr>
          <p:cNvSpPr/>
          <p:nvPr/>
        </p:nvSpPr>
        <p:spPr bwMode="auto">
          <a:xfrm>
            <a:off x="4323478" y="3749507"/>
            <a:ext cx="206748" cy="206748"/>
          </a:xfrm>
          <a:prstGeom prst="ellipse">
            <a:avLst/>
          </a:prstGeom>
          <a:solidFill>
            <a:srgbClr val="3A936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01">
            <a:extLst>
              <a:ext uri="{FF2B5EF4-FFF2-40B4-BE49-F238E27FC236}">
                <a16:creationId xmlns="" xmlns:a16="http://schemas.microsoft.com/office/drawing/2014/main" id="{64D63EF8-BB34-4400-85C3-DEC88B266003}"/>
              </a:ext>
            </a:extLst>
          </p:cNvPr>
          <p:cNvSpPr/>
          <p:nvPr/>
        </p:nvSpPr>
        <p:spPr bwMode="auto">
          <a:xfrm>
            <a:off x="4223347" y="2534450"/>
            <a:ext cx="281930" cy="281930"/>
          </a:xfrm>
          <a:prstGeom prst="ellipse">
            <a:avLst/>
          </a:prstGeom>
          <a:noFill/>
          <a:ln w="25400" cap="flat" cmpd="sng" algn="ctr">
            <a:solidFill>
              <a:srgbClr val="3A9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Oval 102">
            <a:extLst>
              <a:ext uri="{FF2B5EF4-FFF2-40B4-BE49-F238E27FC236}">
                <a16:creationId xmlns="" xmlns:a16="http://schemas.microsoft.com/office/drawing/2014/main" id="{EEE956A9-6649-4AA6-A2D1-64FBA91622B8}"/>
              </a:ext>
            </a:extLst>
          </p:cNvPr>
          <p:cNvSpPr/>
          <p:nvPr/>
        </p:nvSpPr>
        <p:spPr bwMode="auto">
          <a:xfrm>
            <a:off x="4175890" y="2955649"/>
            <a:ext cx="619915" cy="619915"/>
          </a:xfrm>
          <a:prstGeom prst="ellipse">
            <a:avLst/>
          </a:prstGeom>
          <a:noFill/>
          <a:ln w="25400" cap="flat" cmpd="sng" algn="ctr">
            <a:solidFill>
              <a:srgbClr val="3A9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="" xmlns:a16="http://schemas.microsoft.com/office/drawing/2014/main" id="{CA32AADE-9F04-45A4-9BA4-D5DEBEC177A5}"/>
              </a:ext>
            </a:extLst>
          </p:cNvPr>
          <p:cNvSpPr/>
          <p:nvPr/>
        </p:nvSpPr>
        <p:spPr bwMode="auto">
          <a:xfrm>
            <a:off x="5356556" y="4389245"/>
            <a:ext cx="1636831" cy="3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="" xmlns:a16="http://schemas.microsoft.com/office/drawing/2014/main" id="{F754B50B-7F32-4939-B18C-DB5B3D1E80A2}"/>
              </a:ext>
            </a:extLst>
          </p:cNvPr>
          <p:cNvSpPr/>
          <p:nvPr/>
        </p:nvSpPr>
        <p:spPr bwMode="auto">
          <a:xfrm>
            <a:off x="5356557" y="4645515"/>
            <a:ext cx="1636830" cy="47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Lorem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Ipsum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Lorem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Ipsum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.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="" xmlns:a16="http://schemas.microsoft.com/office/drawing/2014/main" id="{9F83E187-0283-4109-8C7E-1343D3BF46A8}"/>
              </a:ext>
            </a:extLst>
          </p:cNvPr>
          <p:cNvSpPr/>
          <p:nvPr/>
        </p:nvSpPr>
        <p:spPr bwMode="auto">
          <a:xfrm>
            <a:off x="8019860" y="4414645"/>
            <a:ext cx="1636831" cy="3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="" xmlns:a16="http://schemas.microsoft.com/office/drawing/2014/main" id="{200D7C58-2DA9-4324-A5F0-5ED0DB6CFE73}"/>
              </a:ext>
            </a:extLst>
          </p:cNvPr>
          <p:cNvSpPr/>
          <p:nvPr/>
        </p:nvSpPr>
        <p:spPr bwMode="auto">
          <a:xfrm>
            <a:off x="8019861" y="4645515"/>
            <a:ext cx="1636830" cy="47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5000"/>
              </a:lnSpc>
            </a:pP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Lorem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Ipsum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 is simply dummy text of the printing and typesetting industry.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Lorem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Ipsum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rPr>
              <a:t>.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="" xmlns:a16="http://schemas.microsoft.com/office/drawing/2014/main" id="{32E724BC-F6CF-46C4-953E-51FC98AC0E62}"/>
              </a:ext>
            </a:extLst>
          </p:cNvPr>
          <p:cNvGrpSpPr/>
          <p:nvPr/>
        </p:nvGrpSpPr>
        <p:grpSpPr>
          <a:xfrm>
            <a:off x="4617632" y="4231512"/>
            <a:ext cx="619361" cy="619361"/>
            <a:chOff x="3137173" y="3559807"/>
            <a:chExt cx="619361" cy="619361"/>
          </a:xfrm>
        </p:grpSpPr>
        <p:sp>
          <p:nvSpPr>
            <p:cNvPr id="21" name="Oval 8">
              <a:extLst>
                <a:ext uri="{FF2B5EF4-FFF2-40B4-BE49-F238E27FC236}">
                  <a16:creationId xmlns="" xmlns:a16="http://schemas.microsoft.com/office/drawing/2014/main" id="{E9609253-54CB-4F2E-B766-828B19F02557}"/>
                </a:ext>
              </a:extLst>
            </p:cNvPr>
            <p:cNvSpPr/>
            <p:nvPr/>
          </p:nvSpPr>
          <p:spPr bwMode="auto">
            <a:xfrm>
              <a:off x="3137173" y="3559807"/>
              <a:ext cx="619361" cy="61936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CAA194E9-AE4B-4587-9F28-007A56CF6B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2132" y="3677572"/>
              <a:ext cx="414194" cy="323273"/>
            </a:xfrm>
            <a:custGeom>
              <a:avLst/>
              <a:gdLst>
                <a:gd name="T0" fmla="*/ 55 w 55"/>
                <a:gd name="T1" fmla="*/ 34 h 43"/>
                <a:gd name="T2" fmla="*/ 54 w 55"/>
                <a:gd name="T3" fmla="*/ 34 h 43"/>
                <a:gd name="T4" fmla="*/ 52 w 55"/>
                <a:gd name="T5" fmla="*/ 34 h 43"/>
                <a:gd name="T6" fmla="*/ 52 w 55"/>
                <a:gd name="T7" fmla="*/ 38 h 43"/>
                <a:gd name="T8" fmla="*/ 47 w 55"/>
                <a:gd name="T9" fmla="*/ 43 h 43"/>
                <a:gd name="T10" fmla="*/ 42 w 55"/>
                <a:gd name="T11" fmla="*/ 38 h 43"/>
                <a:gd name="T12" fmla="*/ 42 w 55"/>
                <a:gd name="T13" fmla="*/ 34 h 43"/>
                <a:gd name="T14" fmla="*/ 14 w 55"/>
                <a:gd name="T15" fmla="*/ 34 h 43"/>
                <a:gd name="T16" fmla="*/ 14 w 55"/>
                <a:gd name="T17" fmla="*/ 38 h 43"/>
                <a:gd name="T18" fmla="*/ 9 w 55"/>
                <a:gd name="T19" fmla="*/ 43 h 43"/>
                <a:gd name="T20" fmla="*/ 4 w 55"/>
                <a:gd name="T21" fmla="*/ 38 h 43"/>
                <a:gd name="T22" fmla="*/ 4 w 55"/>
                <a:gd name="T23" fmla="*/ 34 h 43"/>
                <a:gd name="T24" fmla="*/ 1 w 55"/>
                <a:gd name="T25" fmla="*/ 34 h 43"/>
                <a:gd name="T26" fmla="*/ 0 w 55"/>
                <a:gd name="T27" fmla="*/ 34 h 43"/>
                <a:gd name="T28" fmla="*/ 0 w 55"/>
                <a:gd name="T29" fmla="*/ 23 h 43"/>
                <a:gd name="T30" fmla="*/ 6 w 55"/>
                <a:gd name="T31" fmla="*/ 17 h 43"/>
                <a:gd name="T32" fmla="*/ 7 w 55"/>
                <a:gd name="T33" fmla="*/ 17 h 43"/>
                <a:gd name="T34" fmla="*/ 10 w 55"/>
                <a:gd name="T35" fmla="*/ 6 h 43"/>
                <a:gd name="T36" fmla="*/ 18 w 55"/>
                <a:gd name="T37" fmla="*/ 0 h 43"/>
                <a:gd name="T38" fmla="*/ 38 w 55"/>
                <a:gd name="T39" fmla="*/ 0 h 43"/>
                <a:gd name="T40" fmla="*/ 46 w 55"/>
                <a:gd name="T41" fmla="*/ 6 h 43"/>
                <a:gd name="T42" fmla="*/ 48 w 55"/>
                <a:gd name="T43" fmla="*/ 17 h 43"/>
                <a:gd name="T44" fmla="*/ 49 w 55"/>
                <a:gd name="T45" fmla="*/ 17 h 43"/>
                <a:gd name="T46" fmla="*/ 55 w 55"/>
                <a:gd name="T47" fmla="*/ 23 h 43"/>
                <a:gd name="T48" fmla="*/ 55 w 55"/>
                <a:gd name="T49" fmla="*/ 34 h 43"/>
                <a:gd name="T50" fmla="*/ 9 w 55"/>
                <a:gd name="T51" fmla="*/ 22 h 43"/>
                <a:gd name="T52" fmla="*/ 5 w 55"/>
                <a:gd name="T53" fmla="*/ 26 h 43"/>
                <a:gd name="T54" fmla="*/ 9 w 55"/>
                <a:gd name="T55" fmla="*/ 30 h 43"/>
                <a:gd name="T56" fmla="*/ 13 w 55"/>
                <a:gd name="T57" fmla="*/ 26 h 43"/>
                <a:gd name="T58" fmla="*/ 9 w 55"/>
                <a:gd name="T59" fmla="*/ 22 h 43"/>
                <a:gd name="T60" fmla="*/ 41 w 55"/>
                <a:gd name="T61" fmla="*/ 17 h 43"/>
                <a:gd name="T62" fmla="*/ 39 w 55"/>
                <a:gd name="T63" fmla="*/ 8 h 43"/>
                <a:gd name="T64" fmla="*/ 38 w 55"/>
                <a:gd name="T65" fmla="*/ 7 h 43"/>
                <a:gd name="T66" fmla="*/ 18 w 55"/>
                <a:gd name="T67" fmla="*/ 7 h 43"/>
                <a:gd name="T68" fmla="*/ 17 w 55"/>
                <a:gd name="T69" fmla="*/ 8 h 43"/>
                <a:gd name="T70" fmla="*/ 14 w 55"/>
                <a:gd name="T71" fmla="*/ 17 h 43"/>
                <a:gd name="T72" fmla="*/ 41 w 55"/>
                <a:gd name="T73" fmla="*/ 17 h 43"/>
                <a:gd name="T74" fmla="*/ 47 w 55"/>
                <a:gd name="T75" fmla="*/ 22 h 43"/>
                <a:gd name="T76" fmla="*/ 42 w 55"/>
                <a:gd name="T77" fmla="*/ 26 h 43"/>
                <a:gd name="T78" fmla="*/ 47 w 55"/>
                <a:gd name="T79" fmla="*/ 30 h 43"/>
                <a:gd name="T80" fmla="*/ 51 w 55"/>
                <a:gd name="T81" fmla="*/ 26 h 43"/>
                <a:gd name="T82" fmla="*/ 47 w 55"/>
                <a:gd name="T8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" h="43">
                  <a:moveTo>
                    <a:pt x="55" y="34"/>
                  </a:moveTo>
                  <a:cubicBezTo>
                    <a:pt x="55" y="34"/>
                    <a:pt x="55" y="34"/>
                    <a:pt x="54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41"/>
                    <a:pt x="50" y="43"/>
                    <a:pt x="47" y="43"/>
                  </a:cubicBezTo>
                  <a:cubicBezTo>
                    <a:pt x="44" y="43"/>
                    <a:pt x="42" y="41"/>
                    <a:pt x="42" y="3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41"/>
                    <a:pt x="12" y="43"/>
                    <a:pt x="9" y="43"/>
                  </a:cubicBezTo>
                  <a:cubicBezTo>
                    <a:pt x="6" y="43"/>
                    <a:pt x="4" y="41"/>
                    <a:pt x="4" y="38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0"/>
                    <a:pt x="3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3"/>
                    <a:pt x="14" y="0"/>
                    <a:pt x="1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5" y="3"/>
                    <a:pt x="46" y="6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3" y="17"/>
                    <a:pt x="55" y="20"/>
                    <a:pt x="55" y="23"/>
                  </a:cubicBezTo>
                  <a:lnTo>
                    <a:pt x="55" y="34"/>
                  </a:lnTo>
                  <a:close/>
                  <a:moveTo>
                    <a:pt x="9" y="22"/>
                  </a:moveTo>
                  <a:cubicBezTo>
                    <a:pt x="7" y="22"/>
                    <a:pt x="5" y="24"/>
                    <a:pt x="5" y="26"/>
                  </a:cubicBezTo>
                  <a:cubicBezTo>
                    <a:pt x="5" y="28"/>
                    <a:pt x="7" y="30"/>
                    <a:pt x="9" y="30"/>
                  </a:cubicBezTo>
                  <a:cubicBezTo>
                    <a:pt x="11" y="30"/>
                    <a:pt x="13" y="28"/>
                    <a:pt x="13" y="26"/>
                  </a:cubicBezTo>
                  <a:cubicBezTo>
                    <a:pt x="13" y="24"/>
                    <a:pt x="11" y="22"/>
                    <a:pt x="9" y="22"/>
                  </a:cubicBezTo>
                  <a:close/>
                  <a:moveTo>
                    <a:pt x="41" y="17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8" y="7"/>
                    <a:pt x="3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8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41" y="17"/>
                  </a:lnTo>
                  <a:close/>
                  <a:moveTo>
                    <a:pt x="47" y="22"/>
                  </a:moveTo>
                  <a:cubicBezTo>
                    <a:pt x="44" y="22"/>
                    <a:pt x="42" y="24"/>
                    <a:pt x="42" y="26"/>
                  </a:cubicBezTo>
                  <a:cubicBezTo>
                    <a:pt x="42" y="28"/>
                    <a:pt x="44" y="30"/>
                    <a:pt x="47" y="30"/>
                  </a:cubicBezTo>
                  <a:cubicBezTo>
                    <a:pt x="49" y="30"/>
                    <a:pt x="51" y="28"/>
                    <a:pt x="51" y="26"/>
                  </a:cubicBezTo>
                  <a:cubicBezTo>
                    <a:pt x="51" y="24"/>
                    <a:pt x="49" y="22"/>
                    <a:pt x="47" y="22"/>
                  </a:cubicBez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3" name="Group 10">
            <a:extLst>
              <a:ext uri="{FF2B5EF4-FFF2-40B4-BE49-F238E27FC236}">
                <a16:creationId xmlns="" xmlns:a16="http://schemas.microsoft.com/office/drawing/2014/main" id="{85E9A47A-7BAB-4DF5-AB50-DE64AC76749A}"/>
              </a:ext>
            </a:extLst>
          </p:cNvPr>
          <p:cNvGrpSpPr/>
          <p:nvPr/>
        </p:nvGrpSpPr>
        <p:grpSpPr>
          <a:xfrm>
            <a:off x="7320069" y="4231512"/>
            <a:ext cx="619361" cy="619361"/>
            <a:chOff x="5839610" y="3559807"/>
            <a:chExt cx="619361" cy="619361"/>
          </a:xfrm>
        </p:grpSpPr>
        <p:sp>
          <p:nvSpPr>
            <p:cNvPr id="24" name="Oval 108">
              <a:extLst>
                <a:ext uri="{FF2B5EF4-FFF2-40B4-BE49-F238E27FC236}">
                  <a16:creationId xmlns="" xmlns:a16="http://schemas.microsoft.com/office/drawing/2014/main" id="{7A460BD2-59B2-4D21-9481-7EBA62334EBF}"/>
                </a:ext>
              </a:extLst>
            </p:cNvPr>
            <p:cNvSpPr/>
            <p:nvPr/>
          </p:nvSpPr>
          <p:spPr bwMode="auto">
            <a:xfrm>
              <a:off x="5839610" y="3559807"/>
              <a:ext cx="619361" cy="61936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0E1B6D9B-F96F-4A79-9E37-9ACBAFCC9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7334" y="3703646"/>
              <a:ext cx="355548" cy="301756"/>
            </a:xfrm>
            <a:custGeom>
              <a:avLst/>
              <a:gdLst>
                <a:gd name="T0" fmla="*/ 52 w 52"/>
                <a:gd name="T1" fmla="*/ 13 h 44"/>
                <a:gd name="T2" fmla="*/ 52 w 52"/>
                <a:gd name="T3" fmla="*/ 37 h 44"/>
                <a:gd name="T4" fmla="*/ 45 w 52"/>
                <a:gd name="T5" fmla="*/ 44 h 44"/>
                <a:gd name="T6" fmla="*/ 7 w 52"/>
                <a:gd name="T7" fmla="*/ 44 h 44"/>
                <a:gd name="T8" fmla="*/ 0 w 52"/>
                <a:gd name="T9" fmla="*/ 37 h 44"/>
                <a:gd name="T10" fmla="*/ 0 w 52"/>
                <a:gd name="T11" fmla="*/ 13 h 44"/>
                <a:gd name="T12" fmla="*/ 7 w 52"/>
                <a:gd name="T13" fmla="*/ 7 h 44"/>
                <a:gd name="T14" fmla="*/ 13 w 52"/>
                <a:gd name="T15" fmla="*/ 7 h 44"/>
                <a:gd name="T16" fmla="*/ 14 w 52"/>
                <a:gd name="T17" fmla="*/ 3 h 44"/>
                <a:gd name="T18" fmla="*/ 19 w 52"/>
                <a:gd name="T19" fmla="*/ 0 h 44"/>
                <a:gd name="T20" fmla="*/ 33 w 52"/>
                <a:gd name="T21" fmla="*/ 0 h 44"/>
                <a:gd name="T22" fmla="*/ 37 w 52"/>
                <a:gd name="T23" fmla="*/ 3 h 44"/>
                <a:gd name="T24" fmla="*/ 39 w 52"/>
                <a:gd name="T25" fmla="*/ 7 h 44"/>
                <a:gd name="T26" fmla="*/ 45 w 52"/>
                <a:gd name="T27" fmla="*/ 7 h 44"/>
                <a:gd name="T28" fmla="*/ 52 w 52"/>
                <a:gd name="T29" fmla="*/ 13 h 44"/>
                <a:gd name="T30" fmla="*/ 38 w 52"/>
                <a:gd name="T31" fmla="*/ 25 h 44"/>
                <a:gd name="T32" fmla="*/ 26 w 52"/>
                <a:gd name="T33" fmla="*/ 13 h 44"/>
                <a:gd name="T34" fmla="*/ 14 w 52"/>
                <a:gd name="T35" fmla="*/ 25 h 44"/>
                <a:gd name="T36" fmla="*/ 26 w 52"/>
                <a:gd name="T37" fmla="*/ 37 h 44"/>
                <a:gd name="T38" fmla="*/ 38 w 52"/>
                <a:gd name="T39" fmla="*/ 25 h 44"/>
                <a:gd name="T40" fmla="*/ 34 w 52"/>
                <a:gd name="T41" fmla="*/ 25 h 44"/>
                <a:gd name="T42" fmla="*/ 26 w 52"/>
                <a:gd name="T43" fmla="*/ 33 h 44"/>
                <a:gd name="T44" fmla="*/ 18 w 52"/>
                <a:gd name="T45" fmla="*/ 25 h 44"/>
                <a:gd name="T46" fmla="*/ 26 w 52"/>
                <a:gd name="T47" fmla="*/ 18 h 44"/>
                <a:gd name="T48" fmla="*/ 34 w 52"/>
                <a:gd name="T49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44">
                  <a:moveTo>
                    <a:pt x="52" y="13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52" y="41"/>
                    <a:pt x="48" y="44"/>
                    <a:pt x="45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3" y="44"/>
                    <a:pt x="0" y="41"/>
                    <a:pt x="0" y="3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3" y="7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7" y="1"/>
                    <a:pt x="37" y="3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8" y="7"/>
                    <a:pt x="52" y="10"/>
                    <a:pt x="52" y="13"/>
                  </a:cubicBezTo>
                  <a:close/>
                  <a:moveTo>
                    <a:pt x="38" y="25"/>
                  </a:moveTo>
                  <a:cubicBezTo>
                    <a:pt x="38" y="19"/>
                    <a:pt x="32" y="13"/>
                    <a:pt x="26" y="13"/>
                  </a:cubicBezTo>
                  <a:cubicBezTo>
                    <a:pt x="19" y="13"/>
                    <a:pt x="14" y="19"/>
                    <a:pt x="14" y="25"/>
                  </a:cubicBezTo>
                  <a:cubicBezTo>
                    <a:pt x="14" y="32"/>
                    <a:pt x="19" y="37"/>
                    <a:pt x="26" y="37"/>
                  </a:cubicBezTo>
                  <a:cubicBezTo>
                    <a:pt x="32" y="37"/>
                    <a:pt x="38" y="32"/>
                    <a:pt x="38" y="25"/>
                  </a:cubicBezTo>
                  <a:close/>
                  <a:moveTo>
                    <a:pt x="34" y="25"/>
                  </a:moveTo>
                  <a:cubicBezTo>
                    <a:pt x="34" y="30"/>
                    <a:pt x="30" y="33"/>
                    <a:pt x="26" y="33"/>
                  </a:cubicBezTo>
                  <a:cubicBezTo>
                    <a:pt x="22" y="33"/>
                    <a:pt x="18" y="30"/>
                    <a:pt x="18" y="25"/>
                  </a:cubicBezTo>
                  <a:cubicBezTo>
                    <a:pt x="18" y="21"/>
                    <a:pt x="22" y="18"/>
                    <a:pt x="26" y="18"/>
                  </a:cubicBezTo>
                  <a:cubicBezTo>
                    <a:pt x="30" y="18"/>
                    <a:pt x="34" y="21"/>
                    <a:pt x="34" y="25"/>
                  </a:cubicBez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0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pic>
        <p:nvPicPr>
          <p:cNvPr id="14" name="图片 1">
            <a:extLst>
              <a:ext uri="{FF2B5EF4-FFF2-40B4-BE49-F238E27FC236}">
                <a16:creationId xmlns="" xmlns:a16="http://schemas.microsoft.com/office/drawing/2014/main" id="{EAD7562E-2622-41DA-95E9-A8902127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39704" y="2154906"/>
            <a:ext cx="4915300" cy="331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9">
            <a:extLst>
              <a:ext uri="{FF2B5EF4-FFF2-40B4-BE49-F238E27FC236}">
                <a16:creationId xmlns="" xmlns:a16="http://schemas.microsoft.com/office/drawing/2014/main" id="{8774315E-7B8D-4C91-982D-53D556E16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35" y="4375691"/>
            <a:ext cx="711200" cy="71596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16" name="Group 23">
            <a:extLst>
              <a:ext uri="{FF2B5EF4-FFF2-40B4-BE49-F238E27FC236}">
                <a16:creationId xmlns="" xmlns:a16="http://schemas.microsoft.com/office/drawing/2014/main" id="{8BAAEE2F-53B5-4230-9509-E71067084B3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6873" y="4572541"/>
            <a:ext cx="390525" cy="328612"/>
          </a:xfrm>
          <a:prstGeom prst="rect">
            <a:avLst/>
          </a:prstGeom>
          <a:solidFill>
            <a:srgbClr val="3A9367"/>
          </a:solidFill>
          <a:ln>
            <a:solidFill>
              <a:srgbClr val="3A9367"/>
            </a:solidFill>
          </a:ln>
          <a:extLst/>
        </p:spPr>
      </p:pic>
      <p:sp>
        <p:nvSpPr>
          <p:cNvPr id="17" name="Oval 16">
            <a:extLst>
              <a:ext uri="{FF2B5EF4-FFF2-40B4-BE49-F238E27FC236}">
                <a16:creationId xmlns="" xmlns:a16="http://schemas.microsoft.com/office/drawing/2014/main" id="{088917C7-9764-47FE-BFE4-01148C5C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35" y="3318416"/>
            <a:ext cx="711200" cy="71596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18" name="Group 34">
            <a:extLst>
              <a:ext uri="{FF2B5EF4-FFF2-40B4-BE49-F238E27FC236}">
                <a16:creationId xmlns="" xmlns:a16="http://schemas.microsoft.com/office/drawing/2014/main" id="{E3ACDCBF-8211-4597-8911-7D78BE0ABF19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6398" y="3481928"/>
            <a:ext cx="371475" cy="371475"/>
          </a:xfrm>
          <a:prstGeom prst="rect">
            <a:avLst/>
          </a:prstGeom>
          <a:solidFill>
            <a:srgbClr val="3A9367"/>
          </a:solidFill>
          <a:ln>
            <a:solidFill>
              <a:srgbClr val="3A9367"/>
            </a:solidFill>
          </a:ln>
          <a:extLst/>
        </p:spPr>
      </p:pic>
      <p:sp>
        <p:nvSpPr>
          <p:cNvPr id="19" name="Oval 10">
            <a:extLst>
              <a:ext uri="{FF2B5EF4-FFF2-40B4-BE49-F238E27FC236}">
                <a16:creationId xmlns="" xmlns:a16="http://schemas.microsoft.com/office/drawing/2014/main" id="{064B231A-D8E5-4EAC-BC0D-3F2659110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35" y="2261141"/>
            <a:ext cx="711200" cy="71596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20" name="Group 82">
            <a:extLst>
              <a:ext uri="{FF2B5EF4-FFF2-40B4-BE49-F238E27FC236}">
                <a16:creationId xmlns="" xmlns:a16="http://schemas.microsoft.com/office/drawing/2014/main" id="{9F007F68-0CF0-4D63-90D5-0506CA2C093F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304" y="2426241"/>
            <a:ext cx="347663" cy="377825"/>
          </a:xfrm>
          <a:prstGeom prst="rect">
            <a:avLst/>
          </a:prstGeom>
          <a:solidFill>
            <a:srgbClr val="3A9367"/>
          </a:solidFill>
          <a:ln>
            <a:solidFill>
              <a:srgbClr val="3A9367"/>
            </a:solidFill>
          </a:ln>
          <a:extLst/>
        </p:spPr>
      </p:pic>
      <p:sp>
        <p:nvSpPr>
          <p:cNvPr id="21" name="TextBox 13">
            <a:extLst>
              <a:ext uri="{FF2B5EF4-FFF2-40B4-BE49-F238E27FC236}">
                <a16:creationId xmlns="" xmlns:a16="http://schemas.microsoft.com/office/drawing/2014/main" id="{E57BA8C1-26A9-4D3F-A994-80A705D0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597" y="2311941"/>
            <a:ext cx="1400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="" xmlns:a16="http://schemas.microsoft.com/office/drawing/2014/main" id="{CD179518-F3E7-4D91-AFA4-F5F66616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60" y="2597691"/>
            <a:ext cx="2801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23" name="TextBox 13">
            <a:extLst>
              <a:ext uri="{FF2B5EF4-FFF2-40B4-BE49-F238E27FC236}">
                <a16:creationId xmlns="" xmlns:a16="http://schemas.microsoft.com/office/drawing/2014/main" id="{C5C60F4E-9794-482A-AD56-8596372FB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597" y="3343816"/>
            <a:ext cx="1400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="" xmlns:a16="http://schemas.microsoft.com/office/drawing/2014/main" id="{8281C5A6-3666-4475-9F77-F4D1061DE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60" y="3629566"/>
            <a:ext cx="2801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="" xmlns:a16="http://schemas.microsoft.com/office/drawing/2014/main" id="{E9E2A857-F510-40C2-BB7F-9C34A239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597" y="4420141"/>
            <a:ext cx="1400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26" name="TextBox 13">
            <a:extLst>
              <a:ext uri="{FF2B5EF4-FFF2-40B4-BE49-F238E27FC236}">
                <a16:creationId xmlns="" xmlns:a16="http://schemas.microsoft.com/office/drawing/2014/main" id="{5F57927F-E181-4417-96E3-B970228A0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360" y="4705891"/>
            <a:ext cx="2801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</p:spTree>
    <p:extLst>
      <p:ext uri="{BB962C8B-B14F-4D97-AF65-F5344CB8AC3E}">
        <p14:creationId xmlns:p14="http://schemas.microsoft.com/office/powerpoint/2010/main" val="26462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F0869A74-9C56-4A8D-A828-C0427AB999AB}"/>
              </a:ext>
            </a:extLst>
          </p:cNvPr>
          <p:cNvGrpSpPr/>
          <p:nvPr/>
        </p:nvGrpSpPr>
        <p:grpSpPr>
          <a:xfrm>
            <a:off x="787401" y="1944238"/>
            <a:ext cx="5689600" cy="3323191"/>
            <a:chOff x="406401" y="1938338"/>
            <a:chExt cx="5689600" cy="3323191"/>
          </a:xfrm>
        </p:grpSpPr>
        <p:grpSp>
          <p:nvGrpSpPr>
            <p:cNvPr id="46" name="组合 45">
              <a:extLst>
                <a:ext uri="{FF2B5EF4-FFF2-40B4-BE49-F238E27FC236}">
                  <a16:creationId xmlns="" xmlns:a16="http://schemas.microsoft.com/office/drawing/2014/main" id="{2C8DB889-236D-4680-A8A5-9EA5A35C58BE}"/>
                </a:ext>
              </a:extLst>
            </p:cNvPr>
            <p:cNvGrpSpPr/>
            <p:nvPr/>
          </p:nvGrpSpPr>
          <p:grpSpPr>
            <a:xfrm>
              <a:off x="406401" y="1938338"/>
              <a:ext cx="5689600" cy="3323191"/>
              <a:chOff x="6702286" y="1911748"/>
              <a:chExt cx="4171453" cy="3323191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="" xmlns:a16="http://schemas.microsoft.com/office/drawing/2014/main" id="{2C6E2B2A-4497-43C9-B7AB-6F52C3030862}"/>
                  </a:ext>
                </a:extLst>
              </p:cNvPr>
              <p:cNvCxnSpPr/>
              <p:nvPr/>
            </p:nvCxnSpPr>
            <p:spPr>
              <a:xfrm>
                <a:off x="6702286" y="4501720"/>
                <a:ext cx="4171453" cy="0"/>
              </a:xfrm>
              <a:prstGeom prst="line">
                <a:avLst/>
              </a:prstGeom>
              <a:ln>
                <a:solidFill>
                  <a:srgbClr val="3A936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="" xmlns:a16="http://schemas.microsoft.com/office/drawing/2014/main" id="{DAD89877-10A6-472C-8A93-B134212623FF}"/>
                  </a:ext>
                </a:extLst>
              </p:cNvPr>
              <p:cNvCxnSpPr/>
              <p:nvPr/>
            </p:nvCxnSpPr>
            <p:spPr>
              <a:xfrm>
                <a:off x="6702286" y="3950973"/>
                <a:ext cx="4171453" cy="0"/>
              </a:xfrm>
              <a:prstGeom prst="line">
                <a:avLst/>
              </a:prstGeom>
              <a:ln>
                <a:solidFill>
                  <a:srgbClr val="3A936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="" xmlns:a16="http://schemas.microsoft.com/office/drawing/2014/main" id="{E516ED73-37AE-41A4-9F89-07E64018E384}"/>
                  </a:ext>
                </a:extLst>
              </p:cNvPr>
              <p:cNvCxnSpPr/>
              <p:nvPr/>
            </p:nvCxnSpPr>
            <p:spPr>
              <a:xfrm>
                <a:off x="6702286" y="3400226"/>
                <a:ext cx="4171453" cy="0"/>
              </a:xfrm>
              <a:prstGeom prst="line">
                <a:avLst/>
              </a:prstGeom>
              <a:ln>
                <a:solidFill>
                  <a:srgbClr val="3A936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="" xmlns:a16="http://schemas.microsoft.com/office/drawing/2014/main" id="{CB8D2D72-BC34-4282-A238-FAFE3FAB901D}"/>
                  </a:ext>
                </a:extLst>
              </p:cNvPr>
              <p:cNvCxnSpPr/>
              <p:nvPr/>
            </p:nvCxnSpPr>
            <p:spPr>
              <a:xfrm>
                <a:off x="6702286" y="2849480"/>
                <a:ext cx="4171453" cy="0"/>
              </a:xfrm>
              <a:prstGeom prst="line">
                <a:avLst/>
              </a:prstGeom>
              <a:ln>
                <a:solidFill>
                  <a:srgbClr val="3A936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="" xmlns:a16="http://schemas.microsoft.com/office/drawing/2014/main" id="{1ACD7E19-DD6A-4295-8C45-224189286776}"/>
                  </a:ext>
                </a:extLst>
              </p:cNvPr>
              <p:cNvCxnSpPr/>
              <p:nvPr/>
            </p:nvCxnSpPr>
            <p:spPr>
              <a:xfrm>
                <a:off x="6702286" y="2298733"/>
                <a:ext cx="4171453" cy="0"/>
              </a:xfrm>
              <a:prstGeom prst="line">
                <a:avLst/>
              </a:prstGeom>
              <a:ln>
                <a:solidFill>
                  <a:srgbClr val="3A936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="" xmlns:a16="http://schemas.microsoft.com/office/drawing/2014/main" id="{077FF4E1-2436-4C32-B8CD-6F9CF3C43E51}"/>
                  </a:ext>
                </a:extLst>
              </p:cNvPr>
              <p:cNvCxnSpPr/>
              <p:nvPr/>
            </p:nvCxnSpPr>
            <p:spPr>
              <a:xfrm>
                <a:off x="6702286" y="5052466"/>
                <a:ext cx="4171453" cy="0"/>
              </a:xfrm>
              <a:prstGeom prst="line">
                <a:avLst/>
              </a:prstGeom>
              <a:ln>
                <a:solidFill>
                  <a:srgbClr val="3A9367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="" xmlns:a16="http://schemas.microsoft.com/office/drawing/2014/main" id="{D2B62F2A-E7C8-4E84-B408-9321EAC2F30F}"/>
                  </a:ext>
                </a:extLst>
              </p:cNvPr>
              <p:cNvCxnSpPr/>
              <p:nvPr/>
            </p:nvCxnSpPr>
            <p:spPr>
              <a:xfrm>
                <a:off x="6851980" y="1911748"/>
                <a:ext cx="0" cy="3323191"/>
              </a:xfrm>
              <a:prstGeom prst="line">
                <a:avLst/>
              </a:prstGeom>
              <a:ln>
                <a:solidFill>
                  <a:srgbClr val="3A9367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任意多边形 23">
              <a:extLst>
                <a:ext uri="{FF2B5EF4-FFF2-40B4-BE49-F238E27FC236}">
                  <a16:creationId xmlns="" xmlns:a16="http://schemas.microsoft.com/office/drawing/2014/main" id="{3F457908-5197-464E-B506-9E0AF0B07E4D}"/>
                </a:ext>
              </a:extLst>
            </p:cNvPr>
            <p:cNvSpPr/>
            <p:nvPr/>
          </p:nvSpPr>
          <p:spPr>
            <a:xfrm>
              <a:off x="953464" y="2904915"/>
              <a:ext cx="4774883" cy="1065105"/>
            </a:xfrm>
            <a:custGeom>
              <a:avLst/>
              <a:gdLst>
                <a:gd name="connsiteX0" fmla="*/ 0 w 4770120"/>
                <a:gd name="connsiteY0" fmla="*/ 1065105 h 1065105"/>
                <a:gd name="connsiteX1" fmla="*/ 601980 w 4770120"/>
                <a:gd name="connsiteY1" fmla="*/ 729825 h 1065105"/>
                <a:gd name="connsiteX2" fmla="*/ 1196340 w 4770120"/>
                <a:gd name="connsiteY2" fmla="*/ 844125 h 1065105"/>
                <a:gd name="connsiteX3" fmla="*/ 1790700 w 4770120"/>
                <a:gd name="connsiteY3" fmla="*/ 615525 h 1065105"/>
                <a:gd name="connsiteX4" fmla="*/ 2400300 w 4770120"/>
                <a:gd name="connsiteY4" fmla="*/ 44025 h 1065105"/>
                <a:gd name="connsiteX5" fmla="*/ 2994660 w 4770120"/>
                <a:gd name="connsiteY5" fmla="*/ 120225 h 1065105"/>
                <a:gd name="connsiteX6" fmla="*/ 3596640 w 4770120"/>
                <a:gd name="connsiteY6" fmla="*/ 767925 h 1065105"/>
                <a:gd name="connsiteX7" fmla="*/ 4206240 w 4770120"/>
                <a:gd name="connsiteY7" fmla="*/ 920325 h 1065105"/>
                <a:gd name="connsiteX8" fmla="*/ 4770120 w 4770120"/>
                <a:gd name="connsiteY8" fmla="*/ 348825 h 1065105"/>
                <a:gd name="connsiteX0-1" fmla="*/ 0 w 4770120"/>
                <a:gd name="connsiteY0-2" fmla="*/ 1065105 h 1065105"/>
                <a:gd name="connsiteX1-3" fmla="*/ 601980 w 4770120"/>
                <a:gd name="connsiteY1-4" fmla="*/ 729825 h 1065105"/>
                <a:gd name="connsiteX2-5" fmla="*/ 1196340 w 4770120"/>
                <a:gd name="connsiteY2-6" fmla="*/ 844125 h 1065105"/>
                <a:gd name="connsiteX3-7" fmla="*/ 1790700 w 4770120"/>
                <a:gd name="connsiteY3-8" fmla="*/ 615525 h 1065105"/>
                <a:gd name="connsiteX4-9" fmla="*/ 2400300 w 4770120"/>
                <a:gd name="connsiteY4-10" fmla="*/ 44025 h 1065105"/>
                <a:gd name="connsiteX5-11" fmla="*/ 2994660 w 4770120"/>
                <a:gd name="connsiteY5-12" fmla="*/ 120225 h 1065105"/>
                <a:gd name="connsiteX6-13" fmla="*/ 3596640 w 4770120"/>
                <a:gd name="connsiteY6-14" fmla="*/ 767925 h 1065105"/>
                <a:gd name="connsiteX7-15" fmla="*/ 4206240 w 4770120"/>
                <a:gd name="connsiteY7-16" fmla="*/ 920325 h 1065105"/>
                <a:gd name="connsiteX8-17" fmla="*/ 4770120 w 4770120"/>
                <a:gd name="connsiteY8-18" fmla="*/ 348825 h 1065105"/>
                <a:gd name="connsiteX0-19" fmla="*/ 0 w 4774883"/>
                <a:gd name="connsiteY0-20" fmla="*/ 1065105 h 1065105"/>
                <a:gd name="connsiteX1-21" fmla="*/ 601980 w 4774883"/>
                <a:gd name="connsiteY1-22" fmla="*/ 729825 h 1065105"/>
                <a:gd name="connsiteX2-23" fmla="*/ 1196340 w 4774883"/>
                <a:gd name="connsiteY2-24" fmla="*/ 844125 h 1065105"/>
                <a:gd name="connsiteX3-25" fmla="*/ 1790700 w 4774883"/>
                <a:gd name="connsiteY3-26" fmla="*/ 615525 h 1065105"/>
                <a:gd name="connsiteX4-27" fmla="*/ 2400300 w 4774883"/>
                <a:gd name="connsiteY4-28" fmla="*/ 44025 h 1065105"/>
                <a:gd name="connsiteX5-29" fmla="*/ 2994660 w 4774883"/>
                <a:gd name="connsiteY5-30" fmla="*/ 120225 h 1065105"/>
                <a:gd name="connsiteX6-31" fmla="*/ 3596640 w 4774883"/>
                <a:gd name="connsiteY6-32" fmla="*/ 767925 h 1065105"/>
                <a:gd name="connsiteX7-33" fmla="*/ 4206240 w 4774883"/>
                <a:gd name="connsiteY7-34" fmla="*/ 920325 h 1065105"/>
                <a:gd name="connsiteX8-35" fmla="*/ 4774883 w 4774883"/>
                <a:gd name="connsiteY8-36" fmla="*/ 494081 h 10651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4774883" h="1065105">
                  <a:moveTo>
                    <a:pt x="0" y="1065105"/>
                  </a:moveTo>
                  <a:cubicBezTo>
                    <a:pt x="201295" y="915880"/>
                    <a:pt x="402590" y="766655"/>
                    <a:pt x="601980" y="729825"/>
                  </a:cubicBezTo>
                  <a:cubicBezTo>
                    <a:pt x="801370" y="692995"/>
                    <a:pt x="998220" y="863175"/>
                    <a:pt x="1196340" y="844125"/>
                  </a:cubicBezTo>
                  <a:cubicBezTo>
                    <a:pt x="1394460" y="825075"/>
                    <a:pt x="1590040" y="748875"/>
                    <a:pt x="1790700" y="615525"/>
                  </a:cubicBezTo>
                  <a:cubicBezTo>
                    <a:pt x="1991360" y="482175"/>
                    <a:pt x="2199640" y="126575"/>
                    <a:pt x="2400300" y="44025"/>
                  </a:cubicBezTo>
                  <a:cubicBezTo>
                    <a:pt x="2600960" y="-38525"/>
                    <a:pt x="2795270" y="-425"/>
                    <a:pt x="2994660" y="120225"/>
                  </a:cubicBezTo>
                  <a:cubicBezTo>
                    <a:pt x="3194050" y="240875"/>
                    <a:pt x="3394710" y="634575"/>
                    <a:pt x="3596640" y="767925"/>
                  </a:cubicBezTo>
                  <a:cubicBezTo>
                    <a:pt x="3798570" y="901275"/>
                    <a:pt x="4009866" y="965966"/>
                    <a:pt x="4206240" y="920325"/>
                  </a:cubicBezTo>
                  <a:cubicBezTo>
                    <a:pt x="4402614" y="874684"/>
                    <a:pt x="4590733" y="744906"/>
                    <a:pt x="4774883" y="494081"/>
                  </a:cubicBezTo>
                </a:path>
              </a:pathLst>
            </a:custGeom>
            <a:noFill/>
            <a:ln w="28575">
              <a:solidFill>
                <a:srgbClr val="3A9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24">
              <a:extLst>
                <a:ext uri="{FF2B5EF4-FFF2-40B4-BE49-F238E27FC236}">
                  <a16:creationId xmlns="" xmlns:a16="http://schemas.microsoft.com/office/drawing/2014/main" id="{C40E1037-FCFE-4D41-983D-57E496A151EA}"/>
                </a:ext>
              </a:extLst>
            </p:cNvPr>
            <p:cNvSpPr/>
            <p:nvPr/>
          </p:nvSpPr>
          <p:spPr>
            <a:xfrm>
              <a:off x="953464" y="2689881"/>
              <a:ext cx="4799648" cy="1474712"/>
            </a:xfrm>
            <a:custGeom>
              <a:avLst/>
              <a:gdLst>
                <a:gd name="connsiteX0" fmla="*/ 0 w 4785360"/>
                <a:gd name="connsiteY0" fmla="*/ 465805 h 1442419"/>
                <a:gd name="connsiteX1" fmla="*/ 601980 w 4785360"/>
                <a:gd name="connsiteY1" fmla="*/ 663925 h 1442419"/>
                <a:gd name="connsiteX2" fmla="*/ 1203960 w 4785360"/>
                <a:gd name="connsiteY2" fmla="*/ 1387825 h 1442419"/>
                <a:gd name="connsiteX3" fmla="*/ 1813560 w 4785360"/>
                <a:gd name="connsiteY3" fmla="*/ 1326865 h 1442419"/>
                <a:gd name="connsiteX4" fmla="*/ 2400300 w 4785360"/>
                <a:gd name="connsiteY4" fmla="*/ 816325 h 1442419"/>
                <a:gd name="connsiteX5" fmla="*/ 3002280 w 4785360"/>
                <a:gd name="connsiteY5" fmla="*/ 625825 h 1442419"/>
                <a:gd name="connsiteX6" fmla="*/ 3611880 w 4785360"/>
                <a:gd name="connsiteY6" fmla="*/ 100045 h 1442419"/>
                <a:gd name="connsiteX7" fmla="*/ 4206240 w 4785360"/>
                <a:gd name="connsiteY7" fmla="*/ 16225 h 1442419"/>
                <a:gd name="connsiteX8" fmla="*/ 4785360 w 4785360"/>
                <a:gd name="connsiteY8" fmla="*/ 305785 h 1442419"/>
                <a:gd name="connsiteX0-1" fmla="*/ 0 w 4785360"/>
                <a:gd name="connsiteY0-2" fmla="*/ 465805 h 1442419"/>
                <a:gd name="connsiteX1-3" fmla="*/ 601980 w 4785360"/>
                <a:gd name="connsiteY1-4" fmla="*/ 663925 h 1442419"/>
                <a:gd name="connsiteX2-5" fmla="*/ 1203960 w 4785360"/>
                <a:gd name="connsiteY2-6" fmla="*/ 1387825 h 1442419"/>
                <a:gd name="connsiteX3-7" fmla="*/ 1813560 w 4785360"/>
                <a:gd name="connsiteY3-8" fmla="*/ 1326865 h 1442419"/>
                <a:gd name="connsiteX4-9" fmla="*/ 2400300 w 4785360"/>
                <a:gd name="connsiteY4-10" fmla="*/ 816325 h 1442419"/>
                <a:gd name="connsiteX5-11" fmla="*/ 3002280 w 4785360"/>
                <a:gd name="connsiteY5-12" fmla="*/ 625825 h 1442419"/>
                <a:gd name="connsiteX6-13" fmla="*/ 3611880 w 4785360"/>
                <a:gd name="connsiteY6-14" fmla="*/ 100045 h 1442419"/>
                <a:gd name="connsiteX7-15" fmla="*/ 4206240 w 4785360"/>
                <a:gd name="connsiteY7-16" fmla="*/ 16225 h 1442419"/>
                <a:gd name="connsiteX8-17" fmla="*/ 4785360 w 4785360"/>
                <a:gd name="connsiteY8-18" fmla="*/ 305785 h 1442419"/>
                <a:gd name="connsiteX0-19" fmla="*/ 0 w 4785360"/>
                <a:gd name="connsiteY0-20" fmla="*/ 465805 h 1442419"/>
                <a:gd name="connsiteX1-21" fmla="*/ 601980 w 4785360"/>
                <a:gd name="connsiteY1-22" fmla="*/ 663925 h 1442419"/>
                <a:gd name="connsiteX2-23" fmla="*/ 1203960 w 4785360"/>
                <a:gd name="connsiteY2-24" fmla="*/ 1387825 h 1442419"/>
                <a:gd name="connsiteX3-25" fmla="*/ 1813560 w 4785360"/>
                <a:gd name="connsiteY3-26" fmla="*/ 1326865 h 1442419"/>
                <a:gd name="connsiteX4-27" fmla="*/ 2400300 w 4785360"/>
                <a:gd name="connsiteY4-28" fmla="*/ 816325 h 1442419"/>
                <a:gd name="connsiteX5-29" fmla="*/ 3002280 w 4785360"/>
                <a:gd name="connsiteY5-30" fmla="*/ 625825 h 1442419"/>
                <a:gd name="connsiteX6-31" fmla="*/ 3611880 w 4785360"/>
                <a:gd name="connsiteY6-32" fmla="*/ 100045 h 1442419"/>
                <a:gd name="connsiteX7-33" fmla="*/ 4206240 w 4785360"/>
                <a:gd name="connsiteY7-34" fmla="*/ 16225 h 1442419"/>
                <a:gd name="connsiteX8-35" fmla="*/ 4785360 w 4785360"/>
                <a:gd name="connsiteY8-36" fmla="*/ 305785 h 1442419"/>
                <a:gd name="connsiteX0-37" fmla="*/ 0 w 4785360"/>
                <a:gd name="connsiteY0-38" fmla="*/ 465805 h 1442419"/>
                <a:gd name="connsiteX1-39" fmla="*/ 601980 w 4785360"/>
                <a:gd name="connsiteY1-40" fmla="*/ 663925 h 1442419"/>
                <a:gd name="connsiteX2-41" fmla="*/ 1203960 w 4785360"/>
                <a:gd name="connsiteY2-42" fmla="*/ 1387825 h 1442419"/>
                <a:gd name="connsiteX3-43" fmla="*/ 1813560 w 4785360"/>
                <a:gd name="connsiteY3-44" fmla="*/ 1326865 h 1442419"/>
                <a:gd name="connsiteX4-45" fmla="*/ 2400300 w 4785360"/>
                <a:gd name="connsiteY4-46" fmla="*/ 816325 h 1442419"/>
                <a:gd name="connsiteX5-47" fmla="*/ 3002280 w 4785360"/>
                <a:gd name="connsiteY5-48" fmla="*/ 625825 h 1442419"/>
                <a:gd name="connsiteX6-49" fmla="*/ 3611880 w 4785360"/>
                <a:gd name="connsiteY6-50" fmla="*/ 100045 h 1442419"/>
                <a:gd name="connsiteX7-51" fmla="*/ 4206240 w 4785360"/>
                <a:gd name="connsiteY7-52" fmla="*/ 16225 h 1442419"/>
                <a:gd name="connsiteX8-53" fmla="*/ 4785360 w 4785360"/>
                <a:gd name="connsiteY8-54" fmla="*/ 305785 h 1442419"/>
                <a:gd name="connsiteX0-55" fmla="*/ 0 w 4785360"/>
                <a:gd name="connsiteY0-56" fmla="*/ 465805 h 1442419"/>
                <a:gd name="connsiteX1-57" fmla="*/ 601980 w 4785360"/>
                <a:gd name="connsiteY1-58" fmla="*/ 663925 h 1442419"/>
                <a:gd name="connsiteX2-59" fmla="*/ 1203960 w 4785360"/>
                <a:gd name="connsiteY2-60" fmla="*/ 1387825 h 1442419"/>
                <a:gd name="connsiteX3-61" fmla="*/ 1813560 w 4785360"/>
                <a:gd name="connsiteY3-62" fmla="*/ 1326865 h 1442419"/>
                <a:gd name="connsiteX4-63" fmla="*/ 2400300 w 4785360"/>
                <a:gd name="connsiteY4-64" fmla="*/ 816325 h 1442419"/>
                <a:gd name="connsiteX5-65" fmla="*/ 3002280 w 4785360"/>
                <a:gd name="connsiteY5-66" fmla="*/ 625825 h 1442419"/>
                <a:gd name="connsiteX6-67" fmla="*/ 3611880 w 4785360"/>
                <a:gd name="connsiteY6-68" fmla="*/ 100045 h 1442419"/>
                <a:gd name="connsiteX7-69" fmla="*/ 4206240 w 4785360"/>
                <a:gd name="connsiteY7-70" fmla="*/ 16225 h 1442419"/>
                <a:gd name="connsiteX8-71" fmla="*/ 4785360 w 4785360"/>
                <a:gd name="connsiteY8-72" fmla="*/ 305785 h 1442419"/>
                <a:gd name="connsiteX0-73" fmla="*/ 0 w 4785360"/>
                <a:gd name="connsiteY0-74" fmla="*/ 465805 h 1442419"/>
                <a:gd name="connsiteX1-75" fmla="*/ 601980 w 4785360"/>
                <a:gd name="connsiteY1-76" fmla="*/ 663925 h 1442419"/>
                <a:gd name="connsiteX2-77" fmla="*/ 1203960 w 4785360"/>
                <a:gd name="connsiteY2-78" fmla="*/ 1387825 h 1442419"/>
                <a:gd name="connsiteX3-79" fmla="*/ 1813560 w 4785360"/>
                <a:gd name="connsiteY3-80" fmla="*/ 1326865 h 1442419"/>
                <a:gd name="connsiteX4-81" fmla="*/ 2400300 w 4785360"/>
                <a:gd name="connsiteY4-82" fmla="*/ 816325 h 1442419"/>
                <a:gd name="connsiteX5-83" fmla="*/ 3002280 w 4785360"/>
                <a:gd name="connsiteY5-84" fmla="*/ 625825 h 1442419"/>
                <a:gd name="connsiteX6-85" fmla="*/ 3611880 w 4785360"/>
                <a:gd name="connsiteY6-86" fmla="*/ 100045 h 1442419"/>
                <a:gd name="connsiteX7-87" fmla="*/ 4206240 w 4785360"/>
                <a:gd name="connsiteY7-88" fmla="*/ 16225 h 1442419"/>
                <a:gd name="connsiteX8-89" fmla="*/ 4785360 w 4785360"/>
                <a:gd name="connsiteY8-90" fmla="*/ 305785 h 1442419"/>
                <a:gd name="connsiteX0-91" fmla="*/ 0 w 4785360"/>
                <a:gd name="connsiteY0-92" fmla="*/ 465805 h 1442419"/>
                <a:gd name="connsiteX1-93" fmla="*/ 601980 w 4785360"/>
                <a:gd name="connsiteY1-94" fmla="*/ 663925 h 1442419"/>
                <a:gd name="connsiteX2-95" fmla="*/ 1203960 w 4785360"/>
                <a:gd name="connsiteY2-96" fmla="*/ 1387825 h 1442419"/>
                <a:gd name="connsiteX3-97" fmla="*/ 1813560 w 4785360"/>
                <a:gd name="connsiteY3-98" fmla="*/ 1326865 h 1442419"/>
                <a:gd name="connsiteX4-99" fmla="*/ 2400300 w 4785360"/>
                <a:gd name="connsiteY4-100" fmla="*/ 816325 h 1442419"/>
                <a:gd name="connsiteX5-101" fmla="*/ 3002280 w 4785360"/>
                <a:gd name="connsiteY5-102" fmla="*/ 625825 h 1442419"/>
                <a:gd name="connsiteX6-103" fmla="*/ 3611880 w 4785360"/>
                <a:gd name="connsiteY6-104" fmla="*/ 100045 h 1442419"/>
                <a:gd name="connsiteX7-105" fmla="*/ 4206240 w 4785360"/>
                <a:gd name="connsiteY7-106" fmla="*/ 16225 h 1442419"/>
                <a:gd name="connsiteX8-107" fmla="*/ 4785360 w 4785360"/>
                <a:gd name="connsiteY8-108" fmla="*/ 305785 h 1442419"/>
                <a:gd name="connsiteX0-109" fmla="*/ 0 w 4799648"/>
                <a:gd name="connsiteY0-110" fmla="*/ 454624 h 1431238"/>
                <a:gd name="connsiteX1-111" fmla="*/ 601980 w 4799648"/>
                <a:gd name="connsiteY1-112" fmla="*/ 652744 h 1431238"/>
                <a:gd name="connsiteX2-113" fmla="*/ 1203960 w 4799648"/>
                <a:gd name="connsiteY2-114" fmla="*/ 1376644 h 1431238"/>
                <a:gd name="connsiteX3-115" fmla="*/ 1813560 w 4799648"/>
                <a:gd name="connsiteY3-116" fmla="*/ 1315684 h 1431238"/>
                <a:gd name="connsiteX4-117" fmla="*/ 2400300 w 4799648"/>
                <a:gd name="connsiteY4-118" fmla="*/ 805144 h 1431238"/>
                <a:gd name="connsiteX5-119" fmla="*/ 3002280 w 4799648"/>
                <a:gd name="connsiteY5-120" fmla="*/ 614644 h 1431238"/>
                <a:gd name="connsiteX6-121" fmla="*/ 3611880 w 4799648"/>
                <a:gd name="connsiteY6-122" fmla="*/ 88864 h 1431238"/>
                <a:gd name="connsiteX7-123" fmla="*/ 4206240 w 4799648"/>
                <a:gd name="connsiteY7-124" fmla="*/ 5044 h 1431238"/>
                <a:gd name="connsiteX8-125" fmla="*/ 4799648 w 4799648"/>
                <a:gd name="connsiteY8-126" fmla="*/ 142204 h 1431238"/>
                <a:gd name="connsiteX0-127" fmla="*/ 0 w 4799648"/>
                <a:gd name="connsiteY0-128" fmla="*/ 460717 h 1437331"/>
                <a:gd name="connsiteX1-129" fmla="*/ 601980 w 4799648"/>
                <a:gd name="connsiteY1-130" fmla="*/ 658837 h 1437331"/>
                <a:gd name="connsiteX2-131" fmla="*/ 1203960 w 4799648"/>
                <a:gd name="connsiteY2-132" fmla="*/ 1382737 h 1437331"/>
                <a:gd name="connsiteX3-133" fmla="*/ 1813560 w 4799648"/>
                <a:gd name="connsiteY3-134" fmla="*/ 1321777 h 1437331"/>
                <a:gd name="connsiteX4-135" fmla="*/ 2400300 w 4799648"/>
                <a:gd name="connsiteY4-136" fmla="*/ 811237 h 1437331"/>
                <a:gd name="connsiteX5-137" fmla="*/ 3002280 w 4799648"/>
                <a:gd name="connsiteY5-138" fmla="*/ 620737 h 1437331"/>
                <a:gd name="connsiteX6-139" fmla="*/ 3611880 w 4799648"/>
                <a:gd name="connsiteY6-140" fmla="*/ 94957 h 1437331"/>
                <a:gd name="connsiteX7-141" fmla="*/ 4206240 w 4799648"/>
                <a:gd name="connsiteY7-142" fmla="*/ 3994 h 1437331"/>
                <a:gd name="connsiteX8-143" fmla="*/ 4799648 w 4799648"/>
                <a:gd name="connsiteY8-144" fmla="*/ 148297 h 1437331"/>
                <a:gd name="connsiteX0-145" fmla="*/ 0 w 4799648"/>
                <a:gd name="connsiteY0-146" fmla="*/ 460717 h 1437331"/>
                <a:gd name="connsiteX1-147" fmla="*/ 601980 w 4799648"/>
                <a:gd name="connsiteY1-148" fmla="*/ 658837 h 1437331"/>
                <a:gd name="connsiteX2-149" fmla="*/ 1203960 w 4799648"/>
                <a:gd name="connsiteY2-150" fmla="*/ 1382737 h 1437331"/>
                <a:gd name="connsiteX3-151" fmla="*/ 1813560 w 4799648"/>
                <a:gd name="connsiteY3-152" fmla="*/ 1321777 h 1437331"/>
                <a:gd name="connsiteX4-153" fmla="*/ 2400300 w 4799648"/>
                <a:gd name="connsiteY4-154" fmla="*/ 811237 h 1437331"/>
                <a:gd name="connsiteX5-155" fmla="*/ 3002280 w 4799648"/>
                <a:gd name="connsiteY5-156" fmla="*/ 620737 h 1437331"/>
                <a:gd name="connsiteX6-157" fmla="*/ 3611880 w 4799648"/>
                <a:gd name="connsiteY6-158" fmla="*/ 94957 h 1437331"/>
                <a:gd name="connsiteX7-159" fmla="*/ 4206240 w 4799648"/>
                <a:gd name="connsiteY7-160" fmla="*/ 3994 h 1437331"/>
                <a:gd name="connsiteX8-161" fmla="*/ 4799648 w 4799648"/>
                <a:gd name="connsiteY8-162" fmla="*/ 148297 h 1437331"/>
                <a:gd name="connsiteX0-163" fmla="*/ 0 w 4799648"/>
                <a:gd name="connsiteY0-164" fmla="*/ 473055 h 1449669"/>
                <a:gd name="connsiteX1-165" fmla="*/ 601980 w 4799648"/>
                <a:gd name="connsiteY1-166" fmla="*/ 671175 h 1449669"/>
                <a:gd name="connsiteX2-167" fmla="*/ 1203960 w 4799648"/>
                <a:gd name="connsiteY2-168" fmla="*/ 1395075 h 1449669"/>
                <a:gd name="connsiteX3-169" fmla="*/ 1813560 w 4799648"/>
                <a:gd name="connsiteY3-170" fmla="*/ 1334115 h 1449669"/>
                <a:gd name="connsiteX4-171" fmla="*/ 2400300 w 4799648"/>
                <a:gd name="connsiteY4-172" fmla="*/ 823575 h 1449669"/>
                <a:gd name="connsiteX5-173" fmla="*/ 3002280 w 4799648"/>
                <a:gd name="connsiteY5-174" fmla="*/ 633075 h 1449669"/>
                <a:gd name="connsiteX6-175" fmla="*/ 3611880 w 4799648"/>
                <a:gd name="connsiteY6-176" fmla="*/ 107295 h 1449669"/>
                <a:gd name="connsiteX7-177" fmla="*/ 4206240 w 4799648"/>
                <a:gd name="connsiteY7-178" fmla="*/ 16332 h 1449669"/>
                <a:gd name="connsiteX8-179" fmla="*/ 4799648 w 4799648"/>
                <a:gd name="connsiteY8-180" fmla="*/ 160635 h 1449669"/>
                <a:gd name="connsiteX0-181" fmla="*/ 0 w 4799648"/>
                <a:gd name="connsiteY0-182" fmla="*/ 473055 h 1457945"/>
                <a:gd name="connsiteX1-183" fmla="*/ 601980 w 4799648"/>
                <a:gd name="connsiteY1-184" fmla="*/ 671175 h 1457945"/>
                <a:gd name="connsiteX2-185" fmla="*/ 1203960 w 4799648"/>
                <a:gd name="connsiteY2-186" fmla="*/ 1395075 h 1457945"/>
                <a:gd name="connsiteX3-187" fmla="*/ 1813560 w 4799648"/>
                <a:gd name="connsiteY3-188" fmla="*/ 1334115 h 1457945"/>
                <a:gd name="connsiteX4-189" fmla="*/ 3002280 w 4799648"/>
                <a:gd name="connsiteY4-190" fmla="*/ 633075 h 1457945"/>
                <a:gd name="connsiteX5-191" fmla="*/ 3611880 w 4799648"/>
                <a:gd name="connsiteY5-192" fmla="*/ 107295 h 1457945"/>
                <a:gd name="connsiteX6-193" fmla="*/ 4206240 w 4799648"/>
                <a:gd name="connsiteY6-194" fmla="*/ 16332 h 1457945"/>
                <a:gd name="connsiteX7-195" fmla="*/ 4799648 w 4799648"/>
                <a:gd name="connsiteY7-196" fmla="*/ 160635 h 1457945"/>
                <a:gd name="connsiteX0-197" fmla="*/ 0 w 4799648"/>
                <a:gd name="connsiteY0-198" fmla="*/ 473055 h 1442941"/>
                <a:gd name="connsiteX1-199" fmla="*/ 601980 w 4799648"/>
                <a:gd name="connsiteY1-200" fmla="*/ 671175 h 1442941"/>
                <a:gd name="connsiteX2-201" fmla="*/ 1203960 w 4799648"/>
                <a:gd name="connsiteY2-202" fmla="*/ 1395075 h 1442941"/>
                <a:gd name="connsiteX3-203" fmla="*/ 1813560 w 4799648"/>
                <a:gd name="connsiteY3-204" fmla="*/ 1334115 h 1442941"/>
                <a:gd name="connsiteX4-205" fmla="*/ 2438400 w 4799648"/>
                <a:gd name="connsiteY4-206" fmla="*/ 1006455 h 1442941"/>
                <a:gd name="connsiteX5-207" fmla="*/ 3002280 w 4799648"/>
                <a:gd name="connsiteY5-208" fmla="*/ 633075 h 1442941"/>
                <a:gd name="connsiteX6-209" fmla="*/ 3611880 w 4799648"/>
                <a:gd name="connsiteY6-210" fmla="*/ 107295 h 1442941"/>
                <a:gd name="connsiteX7-211" fmla="*/ 4206240 w 4799648"/>
                <a:gd name="connsiteY7-212" fmla="*/ 16332 h 1442941"/>
                <a:gd name="connsiteX8-213" fmla="*/ 4799648 w 4799648"/>
                <a:gd name="connsiteY8-214" fmla="*/ 160635 h 1442941"/>
                <a:gd name="connsiteX0-215" fmla="*/ 0 w 4799648"/>
                <a:gd name="connsiteY0-216" fmla="*/ 473055 h 1441379"/>
                <a:gd name="connsiteX1-217" fmla="*/ 601980 w 4799648"/>
                <a:gd name="connsiteY1-218" fmla="*/ 671175 h 1441379"/>
                <a:gd name="connsiteX2-219" fmla="*/ 1203960 w 4799648"/>
                <a:gd name="connsiteY2-220" fmla="*/ 1395075 h 1441379"/>
                <a:gd name="connsiteX3-221" fmla="*/ 1813560 w 4799648"/>
                <a:gd name="connsiteY3-222" fmla="*/ 1334115 h 1441379"/>
                <a:gd name="connsiteX4-223" fmla="*/ 2447925 w 4799648"/>
                <a:gd name="connsiteY4-224" fmla="*/ 1054080 h 1441379"/>
                <a:gd name="connsiteX5-225" fmla="*/ 3002280 w 4799648"/>
                <a:gd name="connsiteY5-226" fmla="*/ 633075 h 1441379"/>
                <a:gd name="connsiteX6-227" fmla="*/ 3611880 w 4799648"/>
                <a:gd name="connsiteY6-228" fmla="*/ 107295 h 1441379"/>
                <a:gd name="connsiteX7-229" fmla="*/ 4206240 w 4799648"/>
                <a:gd name="connsiteY7-230" fmla="*/ 16332 h 1441379"/>
                <a:gd name="connsiteX8-231" fmla="*/ 4799648 w 4799648"/>
                <a:gd name="connsiteY8-232" fmla="*/ 160635 h 1441379"/>
                <a:gd name="connsiteX0-233" fmla="*/ 0 w 4799648"/>
                <a:gd name="connsiteY0-234" fmla="*/ 473055 h 1441379"/>
                <a:gd name="connsiteX1-235" fmla="*/ 601980 w 4799648"/>
                <a:gd name="connsiteY1-236" fmla="*/ 671175 h 1441379"/>
                <a:gd name="connsiteX2-237" fmla="*/ 1203960 w 4799648"/>
                <a:gd name="connsiteY2-238" fmla="*/ 1395075 h 1441379"/>
                <a:gd name="connsiteX3-239" fmla="*/ 1813560 w 4799648"/>
                <a:gd name="connsiteY3-240" fmla="*/ 1334115 h 1441379"/>
                <a:gd name="connsiteX4-241" fmla="*/ 2447925 w 4799648"/>
                <a:gd name="connsiteY4-242" fmla="*/ 1054080 h 1441379"/>
                <a:gd name="connsiteX5-243" fmla="*/ 3002280 w 4799648"/>
                <a:gd name="connsiteY5-244" fmla="*/ 633075 h 1441379"/>
                <a:gd name="connsiteX6-245" fmla="*/ 3611880 w 4799648"/>
                <a:gd name="connsiteY6-246" fmla="*/ 107295 h 1441379"/>
                <a:gd name="connsiteX7-247" fmla="*/ 4206240 w 4799648"/>
                <a:gd name="connsiteY7-248" fmla="*/ 16332 h 1441379"/>
                <a:gd name="connsiteX8-249" fmla="*/ 4799648 w 4799648"/>
                <a:gd name="connsiteY8-250" fmla="*/ 160635 h 1441379"/>
                <a:gd name="connsiteX0-251" fmla="*/ 0 w 4799648"/>
                <a:gd name="connsiteY0-252" fmla="*/ 473055 h 1404464"/>
                <a:gd name="connsiteX1-253" fmla="*/ 601980 w 4799648"/>
                <a:gd name="connsiteY1-254" fmla="*/ 671175 h 1404464"/>
                <a:gd name="connsiteX2-255" fmla="*/ 1203960 w 4799648"/>
                <a:gd name="connsiteY2-256" fmla="*/ 1395075 h 1404464"/>
                <a:gd name="connsiteX3-257" fmla="*/ 2447925 w 4799648"/>
                <a:gd name="connsiteY3-258" fmla="*/ 1054080 h 1404464"/>
                <a:gd name="connsiteX4-259" fmla="*/ 3002280 w 4799648"/>
                <a:gd name="connsiteY4-260" fmla="*/ 633075 h 1404464"/>
                <a:gd name="connsiteX5-261" fmla="*/ 3611880 w 4799648"/>
                <a:gd name="connsiteY5-262" fmla="*/ 107295 h 1404464"/>
                <a:gd name="connsiteX6-263" fmla="*/ 4206240 w 4799648"/>
                <a:gd name="connsiteY6-264" fmla="*/ 16332 h 1404464"/>
                <a:gd name="connsiteX7-265" fmla="*/ 4799648 w 4799648"/>
                <a:gd name="connsiteY7-266" fmla="*/ 160635 h 1404464"/>
                <a:gd name="connsiteX0-267" fmla="*/ 0 w 4799648"/>
                <a:gd name="connsiteY0-268" fmla="*/ 473055 h 1435164"/>
                <a:gd name="connsiteX1-269" fmla="*/ 601980 w 4799648"/>
                <a:gd name="connsiteY1-270" fmla="*/ 671175 h 1435164"/>
                <a:gd name="connsiteX2-271" fmla="*/ 1203960 w 4799648"/>
                <a:gd name="connsiteY2-272" fmla="*/ 1395075 h 1435164"/>
                <a:gd name="connsiteX3-273" fmla="*/ 2019300 w 4799648"/>
                <a:gd name="connsiteY3-274" fmla="*/ 1311255 h 1435164"/>
                <a:gd name="connsiteX4-275" fmla="*/ 2447925 w 4799648"/>
                <a:gd name="connsiteY4-276" fmla="*/ 1054080 h 1435164"/>
                <a:gd name="connsiteX5-277" fmla="*/ 3002280 w 4799648"/>
                <a:gd name="connsiteY5-278" fmla="*/ 633075 h 1435164"/>
                <a:gd name="connsiteX6-279" fmla="*/ 3611880 w 4799648"/>
                <a:gd name="connsiteY6-280" fmla="*/ 107295 h 1435164"/>
                <a:gd name="connsiteX7-281" fmla="*/ 4206240 w 4799648"/>
                <a:gd name="connsiteY7-282" fmla="*/ 16332 h 1435164"/>
                <a:gd name="connsiteX8-283" fmla="*/ 4799648 w 4799648"/>
                <a:gd name="connsiteY8-284" fmla="*/ 160635 h 1435164"/>
                <a:gd name="connsiteX0-285" fmla="*/ 0 w 4799648"/>
                <a:gd name="connsiteY0-286" fmla="*/ 473055 h 1435164"/>
                <a:gd name="connsiteX1-287" fmla="*/ 601980 w 4799648"/>
                <a:gd name="connsiteY1-288" fmla="*/ 671175 h 1435164"/>
                <a:gd name="connsiteX2-289" fmla="*/ 1203960 w 4799648"/>
                <a:gd name="connsiteY2-290" fmla="*/ 1395075 h 1435164"/>
                <a:gd name="connsiteX3-291" fmla="*/ 2019300 w 4799648"/>
                <a:gd name="connsiteY3-292" fmla="*/ 1311255 h 1435164"/>
                <a:gd name="connsiteX4-293" fmla="*/ 2562225 w 4799648"/>
                <a:gd name="connsiteY4-294" fmla="*/ 901680 h 1435164"/>
                <a:gd name="connsiteX5-295" fmla="*/ 3002280 w 4799648"/>
                <a:gd name="connsiteY5-296" fmla="*/ 633075 h 1435164"/>
                <a:gd name="connsiteX6-297" fmla="*/ 3611880 w 4799648"/>
                <a:gd name="connsiteY6-298" fmla="*/ 107295 h 1435164"/>
                <a:gd name="connsiteX7-299" fmla="*/ 4206240 w 4799648"/>
                <a:gd name="connsiteY7-300" fmla="*/ 16332 h 1435164"/>
                <a:gd name="connsiteX8-301" fmla="*/ 4799648 w 4799648"/>
                <a:gd name="connsiteY8-302" fmla="*/ 160635 h 1435164"/>
                <a:gd name="connsiteX0-303" fmla="*/ 0 w 4799648"/>
                <a:gd name="connsiteY0-304" fmla="*/ 473055 h 1449123"/>
                <a:gd name="connsiteX1-305" fmla="*/ 601980 w 4799648"/>
                <a:gd name="connsiteY1-306" fmla="*/ 671175 h 1449123"/>
                <a:gd name="connsiteX2-307" fmla="*/ 1203960 w 4799648"/>
                <a:gd name="connsiteY2-308" fmla="*/ 1395075 h 1449123"/>
                <a:gd name="connsiteX3-309" fmla="*/ 2019300 w 4799648"/>
                <a:gd name="connsiteY3-310" fmla="*/ 1311255 h 1449123"/>
                <a:gd name="connsiteX4-311" fmla="*/ 3002280 w 4799648"/>
                <a:gd name="connsiteY4-312" fmla="*/ 633075 h 1449123"/>
                <a:gd name="connsiteX5-313" fmla="*/ 3611880 w 4799648"/>
                <a:gd name="connsiteY5-314" fmla="*/ 107295 h 1449123"/>
                <a:gd name="connsiteX6-315" fmla="*/ 4206240 w 4799648"/>
                <a:gd name="connsiteY6-316" fmla="*/ 16332 h 1449123"/>
                <a:gd name="connsiteX7-317" fmla="*/ 4799648 w 4799648"/>
                <a:gd name="connsiteY7-318" fmla="*/ 160635 h 1449123"/>
                <a:gd name="connsiteX0-319" fmla="*/ 0 w 4799648"/>
                <a:gd name="connsiteY0-320" fmla="*/ 473055 h 1474712"/>
                <a:gd name="connsiteX1-321" fmla="*/ 601980 w 4799648"/>
                <a:gd name="connsiteY1-322" fmla="*/ 671175 h 1474712"/>
                <a:gd name="connsiteX2-323" fmla="*/ 1203960 w 4799648"/>
                <a:gd name="connsiteY2-324" fmla="*/ 1395075 h 1474712"/>
                <a:gd name="connsiteX3-325" fmla="*/ 2019300 w 4799648"/>
                <a:gd name="connsiteY3-326" fmla="*/ 1311255 h 1474712"/>
                <a:gd name="connsiteX4-327" fmla="*/ 3611880 w 4799648"/>
                <a:gd name="connsiteY4-328" fmla="*/ 107295 h 1474712"/>
                <a:gd name="connsiteX5-329" fmla="*/ 4206240 w 4799648"/>
                <a:gd name="connsiteY5-330" fmla="*/ 16332 h 1474712"/>
                <a:gd name="connsiteX6-331" fmla="*/ 4799648 w 4799648"/>
                <a:gd name="connsiteY6-332" fmla="*/ 160635 h 14747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799648" h="1474712">
                  <a:moveTo>
                    <a:pt x="0" y="473055"/>
                  </a:moveTo>
                  <a:cubicBezTo>
                    <a:pt x="200660" y="495280"/>
                    <a:pt x="401320" y="517505"/>
                    <a:pt x="601980" y="671175"/>
                  </a:cubicBezTo>
                  <a:cubicBezTo>
                    <a:pt x="802640" y="824845"/>
                    <a:pt x="967740" y="1288395"/>
                    <a:pt x="1203960" y="1395075"/>
                  </a:cubicBezTo>
                  <a:cubicBezTo>
                    <a:pt x="1440180" y="1501755"/>
                    <a:pt x="1617980" y="1525885"/>
                    <a:pt x="2019300" y="1311255"/>
                  </a:cubicBezTo>
                  <a:cubicBezTo>
                    <a:pt x="2420620" y="1096625"/>
                    <a:pt x="3247390" y="323115"/>
                    <a:pt x="3611880" y="107295"/>
                  </a:cubicBezTo>
                  <a:cubicBezTo>
                    <a:pt x="3812540" y="4505"/>
                    <a:pt x="4003516" y="-21133"/>
                    <a:pt x="4206240" y="16332"/>
                  </a:cubicBezTo>
                  <a:cubicBezTo>
                    <a:pt x="4408964" y="53797"/>
                    <a:pt x="4799648" y="160635"/>
                    <a:pt x="4799648" y="160635"/>
                  </a:cubicBezTo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TextBox 23">
            <a:extLst>
              <a:ext uri="{FF2B5EF4-FFF2-40B4-BE49-F238E27FC236}">
                <a16:creationId xmlns="" xmlns:a16="http://schemas.microsoft.com/office/drawing/2014/main" id="{093D84EE-B9CE-4BD0-B5F4-756A6B83E635}"/>
              </a:ext>
            </a:extLst>
          </p:cNvPr>
          <p:cNvSpPr txBox="1"/>
          <p:nvPr/>
        </p:nvSpPr>
        <p:spPr>
          <a:xfrm>
            <a:off x="6731635" y="2662555"/>
            <a:ext cx="4918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designer can use default text to simulate what text would look like. If it is not real text. A designer can use default text to simulate what text would look like. A designer can use default text to simulate what text would look like. If it is not real text. A designer can use default text to simulate what text would look like.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designer can use default text to simulate what text would look like. If it is not real text. A designer can use default text to simulate what text would look like.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designer can use default text to simulate what text would look like. If it is not real text. A designer can use default text to simulate what text would look like.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79" name="TextBox 24">
            <a:extLst>
              <a:ext uri="{FF2B5EF4-FFF2-40B4-BE49-F238E27FC236}">
                <a16:creationId xmlns="" xmlns:a16="http://schemas.microsoft.com/office/drawing/2014/main" id="{BF19575A-591F-43EB-9565-E74CBD80B819}"/>
              </a:ext>
            </a:extLst>
          </p:cNvPr>
          <p:cNvSpPr txBox="1"/>
          <p:nvPr/>
        </p:nvSpPr>
        <p:spPr>
          <a:xfrm>
            <a:off x="6731764" y="227676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="" xmlns:a16="http://schemas.microsoft.com/office/drawing/2014/main" id="{39A01915-9EDB-4EF6-9561-B246A4CA4F05}"/>
              </a:ext>
            </a:extLst>
          </p:cNvPr>
          <p:cNvCxnSpPr/>
          <p:nvPr/>
        </p:nvCxnSpPr>
        <p:spPr>
          <a:xfrm flipV="1">
            <a:off x="6810375" y="2626360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="" xmlns:a16="http://schemas.microsoft.com/office/drawing/2014/main" id="{46A0BFD4-CB4E-4450-BCD4-D5F29CBC0CA6}"/>
              </a:ext>
            </a:extLst>
          </p:cNvPr>
          <p:cNvSpPr txBox="1"/>
          <p:nvPr/>
        </p:nvSpPr>
        <p:spPr>
          <a:xfrm>
            <a:off x="2919095" y="5267325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图表标题</a:t>
            </a:r>
          </a:p>
        </p:txBody>
      </p:sp>
    </p:spTree>
    <p:extLst>
      <p:ext uri="{BB962C8B-B14F-4D97-AF65-F5344CB8AC3E}">
        <p14:creationId xmlns:p14="http://schemas.microsoft.com/office/powerpoint/2010/main" val="382711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286B9C2-56CC-49FE-8FB9-317B7914D79A}"/>
              </a:ext>
            </a:extLst>
          </p:cNvPr>
          <p:cNvSpPr/>
          <p:nvPr/>
        </p:nvSpPr>
        <p:spPr>
          <a:xfrm>
            <a:off x="6543026" y="2900204"/>
            <a:ext cx="4893324" cy="108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2ABBBF7-99A0-40DE-A040-0854E76E23B3}"/>
              </a:ext>
            </a:extLst>
          </p:cNvPr>
          <p:cNvSpPr/>
          <p:nvPr/>
        </p:nvSpPr>
        <p:spPr>
          <a:xfrm>
            <a:off x="3425825" y="2754313"/>
            <a:ext cx="3100626" cy="135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182760AB-1544-4449-8E4D-30AC7B6D110C}"/>
              </a:ext>
            </a:extLst>
          </p:cNvPr>
          <p:cNvSpPr txBox="1"/>
          <p:nvPr/>
        </p:nvSpPr>
        <p:spPr>
          <a:xfrm>
            <a:off x="5561807" y="2900204"/>
            <a:ext cx="964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2979E4D1-F898-414C-B126-7E71FB3418DB}"/>
              </a:ext>
            </a:extLst>
          </p:cNvPr>
          <p:cNvSpPr/>
          <p:nvPr/>
        </p:nvSpPr>
        <p:spPr>
          <a:xfrm>
            <a:off x="6782342" y="29477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17509EB0-E085-4BBC-A79C-D02F5512B391}"/>
              </a:ext>
            </a:extLst>
          </p:cNvPr>
          <p:cNvSpPr txBox="1"/>
          <p:nvPr/>
        </p:nvSpPr>
        <p:spPr>
          <a:xfrm>
            <a:off x="6782342" y="3410804"/>
            <a:ext cx="4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onething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at a time, and do well. Never forget to say “thanks”. Keep on going never give up. Whatever is worth doing is worth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3A114626-3D53-4211-8776-516FB8D81C1E}"/>
              </a:ext>
            </a:extLst>
          </p:cNvPr>
          <p:cNvSpPr/>
          <p:nvPr/>
        </p:nvSpPr>
        <p:spPr>
          <a:xfrm>
            <a:off x="1295942" y="3534494"/>
            <a:ext cx="5486400" cy="675950"/>
          </a:xfrm>
          <a:custGeom>
            <a:avLst/>
            <a:gdLst>
              <a:gd name="connsiteX0" fmla="*/ 0 w 5486400"/>
              <a:gd name="connsiteY0" fmla="*/ 0 h 675950"/>
              <a:gd name="connsiteX1" fmla="*/ 1276350 w 5486400"/>
              <a:gd name="connsiteY1" fmla="*/ 466725 h 675950"/>
              <a:gd name="connsiteX2" fmla="*/ 2514600 w 5486400"/>
              <a:gd name="connsiteY2" fmla="*/ 161925 h 675950"/>
              <a:gd name="connsiteX3" fmla="*/ 3352800 w 5486400"/>
              <a:gd name="connsiteY3" fmla="*/ 28575 h 675950"/>
              <a:gd name="connsiteX4" fmla="*/ 4667250 w 5486400"/>
              <a:gd name="connsiteY4" fmla="*/ 619125 h 675950"/>
              <a:gd name="connsiteX5" fmla="*/ 5486400 w 5486400"/>
              <a:gd name="connsiteY5" fmla="*/ 619125 h 6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675950">
                <a:moveTo>
                  <a:pt x="0" y="0"/>
                </a:moveTo>
                <a:cubicBezTo>
                  <a:pt x="428625" y="219869"/>
                  <a:pt x="857250" y="439738"/>
                  <a:pt x="1276350" y="466725"/>
                </a:cubicBezTo>
                <a:cubicBezTo>
                  <a:pt x="1695450" y="493712"/>
                  <a:pt x="2168525" y="234950"/>
                  <a:pt x="2514600" y="161925"/>
                </a:cubicBezTo>
                <a:cubicBezTo>
                  <a:pt x="2860675" y="88900"/>
                  <a:pt x="2994025" y="-47625"/>
                  <a:pt x="3352800" y="28575"/>
                </a:cubicBezTo>
                <a:cubicBezTo>
                  <a:pt x="3711575" y="104775"/>
                  <a:pt x="4311650" y="520700"/>
                  <a:pt x="4667250" y="619125"/>
                </a:cubicBezTo>
                <a:cubicBezTo>
                  <a:pt x="5022850" y="717550"/>
                  <a:pt x="5254625" y="668337"/>
                  <a:pt x="5486400" y="619125"/>
                </a:cubicBezTo>
              </a:path>
            </a:pathLst>
          </a:cu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4357" y="1530352"/>
            <a:ext cx="2447925" cy="25876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0F7632E7-4190-4402-AA29-04A0550743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15171" y="2244545"/>
            <a:ext cx="1000114" cy="10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0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pic>
        <p:nvPicPr>
          <p:cNvPr id="63" name="图片 1">
            <a:extLst>
              <a:ext uri="{FF2B5EF4-FFF2-40B4-BE49-F238E27FC236}">
                <a16:creationId xmlns="" xmlns:a16="http://schemas.microsoft.com/office/drawing/2014/main" id="{6C6B4DAE-3ABC-4553-9843-9A9CD5BFA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67322" y="1867820"/>
            <a:ext cx="3116262" cy="197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5">
            <a:extLst>
              <a:ext uri="{FF2B5EF4-FFF2-40B4-BE49-F238E27FC236}">
                <a16:creationId xmlns="" xmlns:a16="http://schemas.microsoft.com/office/drawing/2014/main" id="{61505F1A-D732-4637-84DF-F4E3BFC52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672" y="1867540"/>
            <a:ext cx="3146425" cy="1992312"/>
          </a:xfrm>
          <a:prstGeom prst="rect">
            <a:avLst/>
          </a:prstGeom>
          <a:solidFill>
            <a:srgbClr val="3A9367"/>
          </a:solidFill>
          <a:ln>
            <a:noFill/>
          </a:ln>
          <a:extLst/>
        </p:spPr>
        <p:txBody>
          <a:bodyPr anchor="ctr"/>
          <a:lstStyle/>
          <a:p>
            <a:pPr algn="ctr" defTabSz="912813" eaLnBrk="1" hangingPunct="1"/>
            <a:endParaRPr lang="id-ID" altLang="en-US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="" xmlns:a16="http://schemas.microsoft.com/office/drawing/2014/main" id="{101341CA-69AD-4C86-B9AA-41838661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09" y="1867540"/>
            <a:ext cx="3144838" cy="1992312"/>
          </a:xfrm>
          <a:prstGeom prst="rect">
            <a:avLst/>
          </a:prstGeom>
          <a:solidFill>
            <a:srgbClr val="3A9367"/>
          </a:solidFill>
          <a:ln>
            <a:noFill/>
          </a:ln>
          <a:extLst/>
        </p:spPr>
        <p:txBody>
          <a:bodyPr anchor="ctr"/>
          <a:lstStyle/>
          <a:p>
            <a:pPr algn="ctr" defTabSz="912813" eaLnBrk="1" hangingPunct="1"/>
            <a:endParaRPr lang="id-ID" altLang="en-US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66" name="Oval 22">
            <a:extLst>
              <a:ext uri="{FF2B5EF4-FFF2-40B4-BE49-F238E27FC236}">
                <a16:creationId xmlns="" xmlns:a16="http://schemas.microsoft.com/office/drawing/2014/main" id="{2BBA21DA-A808-4FE1-90F6-FEE50217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09" y="4332927"/>
            <a:ext cx="585788" cy="585788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 defTabSz="912813" eaLnBrk="1" hangingPunct="1"/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FontAwesome"/>
            </a:endParaRPr>
          </a:p>
        </p:txBody>
      </p:sp>
      <p:sp>
        <p:nvSpPr>
          <p:cNvPr id="67" name="Oval 25">
            <a:extLst>
              <a:ext uri="{FF2B5EF4-FFF2-40B4-BE49-F238E27FC236}">
                <a16:creationId xmlns="" xmlns:a16="http://schemas.microsoft.com/office/drawing/2014/main" id="{B45B34C9-C0F9-4BAE-B2A2-E37C1AD3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09" y="5158427"/>
            <a:ext cx="585788" cy="585788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 defTabSz="912813" eaLnBrk="1" hangingPunct="1"/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Roboto light"/>
            </a:endParaRPr>
          </a:p>
        </p:txBody>
      </p:sp>
      <p:sp>
        <p:nvSpPr>
          <p:cNvPr id="68" name="Freeform 304">
            <a:extLst>
              <a:ext uri="{FF2B5EF4-FFF2-40B4-BE49-F238E27FC236}">
                <a16:creationId xmlns="" xmlns:a16="http://schemas.microsoft.com/office/drawing/2014/main" id="{4AAD9776-1F7E-4E10-9A67-0690C3177856}"/>
              </a:ext>
            </a:extLst>
          </p:cNvPr>
          <p:cNvSpPr>
            <a:spLocks/>
          </p:cNvSpPr>
          <p:nvPr/>
        </p:nvSpPr>
        <p:spPr bwMode="auto">
          <a:xfrm>
            <a:off x="7887184" y="5307652"/>
            <a:ext cx="285750" cy="285750"/>
          </a:xfrm>
          <a:custGeom>
            <a:avLst/>
            <a:gdLst>
              <a:gd name="T0" fmla="*/ 271223894 w 297"/>
              <a:gd name="T1" fmla="*/ 214757000 h 297"/>
              <a:gd name="T2" fmla="*/ 212905879 w 297"/>
              <a:gd name="T3" fmla="*/ 180507409 h 297"/>
              <a:gd name="T4" fmla="*/ 203649311 w 297"/>
              <a:gd name="T5" fmla="*/ 181432970 h 297"/>
              <a:gd name="T6" fmla="*/ 186060773 w 297"/>
              <a:gd name="T7" fmla="*/ 199020545 h 297"/>
              <a:gd name="T8" fmla="*/ 175878644 w 297"/>
              <a:gd name="T9" fmla="*/ 203649311 h 297"/>
              <a:gd name="T10" fmla="*/ 112932826 w 297"/>
              <a:gd name="T11" fmla="*/ 162918871 h 297"/>
              <a:gd name="T12" fmla="*/ 72202386 w 297"/>
              <a:gd name="T13" fmla="*/ 99973053 h 297"/>
              <a:gd name="T14" fmla="*/ 75905591 w 297"/>
              <a:gd name="T15" fmla="*/ 88865364 h 297"/>
              <a:gd name="T16" fmla="*/ 90716485 w 297"/>
              <a:gd name="T17" fmla="*/ 74054470 h 297"/>
              <a:gd name="T18" fmla="*/ 92567606 w 297"/>
              <a:gd name="T19" fmla="*/ 64796939 h 297"/>
              <a:gd name="T20" fmla="*/ 60169136 w 297"/>
              <a:gd name="T21" fmla="*/ 3702242 h 297"/>
              <a:gd name="T22" fmla="*/ 53689250 w 297"/>
              <a:gd name="T23" fmla="*/ 2776682 h 297"/>
              <a:gd name="T24" fmla="*/ 12959773 w 297"/>
              <a:gd name="T25" fmla="*/ 42581561 h 297"/>
              <a:gd name="T26" fmla="*/ 8331008 w 297"/>
              <a:gd name="T27" fmla="*/ 52763689 h 297"/>
              <a:gd name="T28" fmla="*/ 82385477 w 297"/>
              <a:gd name="T29" fmla="*/ 193466220 h 297"/>
              <a:gd name="T30" fmla="*/ 222162447 w 297"/>
              <a:gd name="T31" fmla="*/ 266595129 h 297"/>
              <a:gd name="T32" fmla="*/ 233271098 w 297"/>
              <a:gd name="T33" fmla="*/ 261966364 h 297"/>
              <a:gd name="T34" fmla="*/ 273075015 w 297"/>
              <a:gd name="T35" fmla="*/ 222162447 h 297"/>
              <a:gd name="T36" fmla="*/ 271223894 w 297"/>
              <a:gd name="T37" fmla="*/ 214757000 h 29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7" h="297">
                <a:moveTo>
                  <a:pt x="293" y="232"/>
                </a:moveTo>
                <a:cubicBezTo>
                  <a:pt x="230" y="195"/>
                  <a:pt x="230" y="195"/>
                  <a:pt x="230" y="195"/>
                </a:cubicBezTo>
                <a:cubicBezTo>
                  <a:pt x="227" y="193"/>
                  <a:pt x="222" y="194"/>
                  <a:pt x="220" y="196"/>
                </a:cubicBezTo>
                <a:cubicBezTo>
                  <a:pt x="201" y="215"/>
                  <a:pt x="201" y="215"/>
                  <a:pt x="201" y="215"/>
                </a:cubicBezTo>
                <a:cubicBezTo>
                  <a:pt x="198" y="217"/>
                  <a:pt x="193" y="220"/>
                  <a:pt x="190" y="220"/>
                </a:cubicBezTo>
                <a:cubicBezTo>
                  <a:pt x="190" y="220"/>
                  <a:pt x="166" y="220"/>
                  <a:pt x="122" y="176"/>
                </a:cubicBezTo>
                <a:cubicBezTo>
                  <a:pt x="77" y="132"/>
                  <a:pt x="78" y="108"/>
                  <a:pt x="78" y="108"/>
                </a:cubicBezTo>
                <a:cubicBezTo>
                  <a:pt x="78" y="104"/>
                  <a:pt x="80" y="99"/>
                  <a:pt x="82" y="96"/>
                </a:cubicBezTo>
                <a:cubicBezTo>
                  <a:pt x="98" y="80"/>
                  <a:pt x="98" y="80"/>
                  <a:pt x="98" y="80"/>
                </a:cubicBezTo>
                <a:cubicBezTo>
                  <a:pt x="101" y="78"/>
                  <a:pt x="102" y="73"/>
                  <a:pt x="100" y="70"/>
                </a:cubicBezTo>
                <a:cubicBezTo>
                  <a:pt x="65" y="4"/>
                  <a:pt x="65" y="4"/>
                  <a:pt x="65" y="4"/>
                </a:cubicBezTo>
                <a:cubicBezTo>
                  <a:pt x="64" y="1"/>
                  <a:pt x="60" y="0"/>
                  <a:pt x="58" y="3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48"/>
                  <a:pt x="9" y="53"/>
                  <a:pt x="9" y="57"/>
                </a:cubicBezTo>
                <a:cubicBezTo>
                  <a:pt x="9" y="57"/>
                  <a:pt x="0" y="120"/>
                  <a:pt x="89" y="209"/>
                </a:cubicBezTo>
                <a:cubicBezTo>
                  <a:pt x="177" y="297"/>
                  <a:pt x="240" y="288"/>
                  <a:pt x="240" y="288"/>
                </a:cubicBezTo>
                <a:cubicBezTo>
                  <a:pt x="244" y="288"/>
                  <a:pt x="249" y="285"/>
                  <a:pt x="252" y="283"/>
                </a:cubicBezTo>
                <a:cubicBezTo>
                  <a:pt x="295" y="240"/>
                  <a:pt x="295" y="240"/>
                  <a:pt x="295" y="240"/>
                </a:cubicBezTo>
                <a:cubicBezTo>
                  <a:pt x="297" y="237"/>
                  <a:pt x="297" y="233"/>
                  <a:pt x="293" y="232"/>
                </a:cubicBezTo>
                <a:close/>
              </a:path>
            </a:pathLst>
          </a:custGeom>
          <a:solidFill>
            <a:srgbClr val="3A9367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Freeform 451">
            <a:extLst>
              <a:ext uri="{FF2B5EF4-FFF2-40B4-BE49-F238E27FC236}">
                <a16:creationId xmlns="" xmlns:a16="http://schemas.microsoft.com/office/drawing/2014/main" id="{1821E952-1B1C-4DF6-8255-DE73E7594EF0}"/>
              </a:ext>
            </a:extLst>
          </p:cNvPr>
          <p:cNvSpPr>
            <a:spLocks noEditPoints="1"/>
          </p:cNvSpPr>
          <p:nvPr/>
        </p:nvSpPr>
        <p:spPr bwMode="auto">
          <a:xfrm>
            <a:off x="7887184" y="4483740"/>
            <a:ext cx="274638" cy="276225"/>
          </a:xfrm>
          <a:custGeom>
            <a:avLst/>
            <a:gdLst>
              <a:gd name="T0" fmla="*/ 259145355 w 287"/>
              <a:gd name="T1" fmla="*/ 215256963 h 288"/>
              <a:gd name="T2" fmla="*/ 226180182 w 287"/>
              <a:gd name="T3" fmla="*/ 191339523 h 288"/>
              <a:gd name="T4" fmla="*/ 124536371 w 287"/>
              <a:gd name="T5" fmla="*/ 88310475 h 288"/>
              <a:gd name="T6" fmla="*/ 130031045 w 287"/>
              <a:gd name="T7" fmla="*/ 68072198 h 288"/>
              <a:gd name="T8" fmla="*/ 62268186 w 287"/>
              <a:gd name="T9" fmla="*/ 0 h 288"/>
              <a:gd name="T10" fmla="*/ 55858690 w 287"/>
              <a:gd name="T11" fmla="*/ 6439495 h 288"/>
              <a:gd name="T12" fmla="*/ 81497630 w 287"/>
              <a:gd name="T13" fmla="*/ 46915090 h 288"/>
              <a:gd name="T14" fmla="*/ 45785121 w 287"/>
              <a:gd name="T15" fmla="*/ 82790771 h 288"/>
              <a:gd name="T16" fmla="*/ 5494674 w 287"/>
              <a:gd name="T17" fmla="*/ 57033749 h 288"/>
              <a:gd name="T18" fmla="*/ 0 w 287"/>
              <a:gd name="T19" fmla="*/ 63473244 h 288"/>
              <a:gd name="T20" fmla="*/ 67762860 w 287"/>
              <a:gd name="T21" fmla="*/ 131545442 h 288"/>
              <a:gd name="T22" fmla="*/ 86992304 w 287"/>
              <a:gd name="T23" fmla="*/ 126026697 h 288"/>
              <a:gd name="T24" fmla="*/ 189551894 w 287"/>
              <a:gd name="T25" fmla="*/ 229055745 h 288"/>
              <a:gd name="T26" fmla="*/ 213360234 w 287"/>
              <a:gd name="T27" fmla="*/ 261252262 h 288"/>
              <a:gd name="T28" fmla="*/ 226180182 w 287"/>
              <a:gd name="T29" fmla="*/ 264931426 h 288"/>
              <a:gd name="T30" fmla="*/ 262808471 w 287"/>
              <a:gd name="T31" fmla="*/ 229055745 h 288"/>
              <a:gd name="T32" fmla="*/ 259145355 w 287"/>
              <a:gd name="T33" fmla="*/ 215256963 h 288"/>
              <a:gd name="T34" fmla="*/ 223432845 w 287"/>
              <a:gd name="T35" fmla="*/ 240094195 h 288"/>
              <a:gd name="T36" fmla="*/ 207865560 w 287"/>
              <a:gd name="T37" fmla="*/ 224455831 h 288"/>
              <a:gd name="T38" fmla="*/ 223432845 w 287"/>
              <a:gd name="T39" fmla="*/ 209737259 h 288"/>
              <a:gd name="T40" fmla="*/ 238084352 w 287"/>
              <a:gd name="T41" fmla="*/ 224455831 h 288"/>
              <a:gd name="T42" fmla="*/ 223432845 w 287"/>
              <a:gd name="T43" fmla="*/ 240094195 h 28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87" h="288">
                <a:moveTo>
                  <a:pt x="283" y="234"/>
                </a:moveTo>
                <a:cubicBezTo>
                  <a:pt x="247" y="208"/>
                  <a:pt x="247" y="208"/>
                  <a:pt x="247" y="208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40" y="89"/>
                  <a:pt x="142" y="81"/>
                  <a:pt x="142" y="74"/>
                </a:cubicBezTo>
                <a:cubicBezTo>
                  <a:pt x="142" y="37"/>
                  <a:pt x="106" y="0"/>
                  <a:pt x="68" y="0"/>
                </a:cubicBezTo>
                <a:cubicBezTo>
                  <a:pt x="68" y="0"/>
                  <a:pt x="64" y="5"/>
                  <a:pt x="61" y="7"/>
                </a:cubicBezTo>
                <a:cubicBezTo>
                  <a:pt x="92" y="37"/>
                  <a:pt x="89" y="32"/>
                  <a:pt x="89" y="51"/>
                </a:cubicBezTo>
                <a:cubicBezTo>
                  <a:pt x="89" y="66"/>
                  <a:pt x="65" y="90"/>
                  <a:pt x="50" y="90"/>
                </a:cubicBezTo>
                <a:cubicBezTo>
                  <a:pt x="31" y="90"/>
                  <a:pt x="37" y="93"/>
                  <a:pt x="6" y="62"/>
                </a:cubicBezTo>
                <a:cubicBezTo>
                  <a:pt x="4" y="65"/>
                  <a:pt x="0" y="69"/>
                  <a:pt x="0" y="69"/>
                </a:cubicBezTo>
                <a:cubicBezTo>
                  <a:pt x="0" y="107"/>
                  <a:pt x="36" y="143"/>
                  <a:pt x="74" y="143"/>
                </a:cubicBezTo>
                <a:cubicBezTo>
                  <a:pt x="80" y="143"/>
                  <a:pt x="88" y="141"/>
                  <a:pt x="95" y="137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247" y="288"/>
                  <a:pt x="247" y="288"/>
                  <a:pt x="247" y="288"/>
                </a:cubicBezTo>
                <a:cubicBezTo>
                  <a:pt x="287" y="249"/>
                  <a:pt x="287" y="249"/>
                  <a:pt x="287" y="249"/>
                </a:cubicBezTo>
                <a:lnTo>
                  <a:pt x="283" y="234"/>
                </a:lnTo>
                <a:close/>
                <a:moveTo>
                  <a:pt x="244" y="261"/>
                </a:moveTo>
                <a:cubicBezTo>
                  <a:pt x="234" y="261"/>
                  <a:pt x="227" y="254"/>
                  <a:pt x="227" y="244"/>
                </a:cubicBezTo>
                <a:cubicBezTo>
                  <a:pt x="227" y="235"/>
                  <a:pt x="234" y="228"/>
                  <a:pt x="244" y="228"/>
                </a:cubicBezTo>
                <a:cubicBezTo>
                  <a:pt x="253" y="228"/>
                  <a:pt x="260" y="235"/>
                  <a:pt x="260" y="244"/>
                </a:cubicBezTo>
                <a:cubicBezTo>
                  <a:pt x="260" y="254"/>
                  <a:pt x="253" y="261"/>
                  <a:pt x="244" y="261"/>
                </a:cubicBezTo>
                <a:close/>
              </a:path>
            </a:pathLst>
          </a:custGeom>
          <a:solidFill>
            <a:srgbClr val="3A9367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矩形 38">
            <a:extLst>
              <a:ext uri="{FF2B5EF4-FFF2-40B4-BE49-F238E27FC236}">
                <a16:creationId xmlns="" xmlns:a16="http://schemas.microsoft.com/office/drawing/2014/main" id="{D525BE87-8C5E-4DEA-B00A-F7D60013D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584" y="2500952"/>
            <a:ext cx="2552700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71" name="TextBox 13">
            <a:extLst>
              <a:ext uri="{FF2B5EF4-FFF2-40B4-BE49-F238E27FC236}">
                <a16:creationId xmlns="" xmlns:a16="http://schemas.microsoft.com/office/drawing/2014/main" id="{D3EDB800-16F0-436D-A4F7-355D0B444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284" y="2175515"/>
            <a:ext cx="233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72" name="矩形 40">
            <a:extLst>
              <a:ext uri="{FF2B5EF4-FFF2-40B4-BE49-F238E27FC236}">
                <a16:creationId xmlns="" xmlns:a16="http://schemas.microsoft.com/office/drawing/2014/main" id="{8EEB9288-01C8-4A12-B7B9-D18E52949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372" y="2500952"/>
            <a:ext cx="2554287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73" name="TextBox 13">
            <a:extLst>
              <a:ext uri="{FF2B5EF4-FFF2-40B4-BE49-F238E27FC236}">
                <a16:creationId xmlns="" xmlns:a16="http://schemas.microsoft.com/office/drawing/2014/main" id="{FB84F063-4A2D-432E-9E87-A72A48AF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372" y="2175515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74" name="矩形 42">
            <a:extLst>
              <a:ext uri="{FF2B5EF4-FFF2-40B4-BE49-F238E27FC236}">
                <a16:creationId xmlns="" xmlns:a16="http://schemas.microsoft.com/office/drawing/2014/main" id="{BAFF4A9C-36AE-44B7-BDC5-8B304A69D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322" y="4759965"/>
            <a:ext cx="57451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Add your words here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Please read the instructions and more work at the end of the manual template.</a:t>
            </a:r>
          </a:p>
        </p:txBody>
      </p:sp>
      <p:sp>
        <p:nvSpPr>
          <p:cNvPr id="75" name="TextBox 13">
            <a:extLst>
              <a:ext uri="{FF2B5EF4-FFF2-40B4-BE49-F238E27FC236}">
                <a16:creationId xmlns="" xmlns:a16="http://schemas.microsoft.com/office/drawing/2014/main" id="{3148316E-1E81-4580-B57E-98693CDB7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322" y="4355152"/>
            <a:ext cx="2338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76" name="TextBox 13">
            <a:extLst>
              <a:ext uri="{FF2B5EF4-FFF2-40B4-BE49-F238E27FC236}">
                <a16:creationId xmlns="" xmlns:a16="http://schemas.microsoft.com/office/drawing/2014/main" id="{5D0D5E5D-734F-4C83-9CFA-AE8F9EC66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972" y="4404365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77" name="TextBox 13">
            <a:extLst>
              <a:ext uri="{FF2B5EF4-FFF2-40B4-BE49-F238E27FC236}">
                <a16:creationId xmlns="" xmlns:a16="http://schemas.microsoft.com/office/drawing/2014/main" id="{5656BF4F-FD1E-4BDC-9434-2B1B6113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6147" y="469011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</a:p>
        </p:txBody>
      </p:sp>
      <p:sp>
        <p:nvSpPr>
          <p:cNvPr id="78" name="TextBox 13">
            <a:extLst>
              <a:ext uri="{FF2B5EF4-FFF2-40B4-BE49-F238E27FC236}">
                <a16:creationId xmlns="" xmlns:a16="http://schemas.microsoft.com/office/drawing/2014/main" id="{D937BC6E-5066-4C92-831C-7B830A31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972" y="5233040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79" name="TextBox 13">
            <a:extLst>
              <a:ext uri="{FF2B5EF4-FFF2-40B4-BE49-F238E27FC236}">
                <a16:creationId xmlns="" xmlns:a16="http://schemas.microsoft.com/office/drawing/2014/main" id="{75463A1B-676D-45BE-8001-46817AC91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6147" y="5518790"/>
            <a:ext cx="233362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add your words here</a:t>
            </a:r>
          </a:p>
        </p:txBody>
      </p:sp>
    </p:spTree>
    <p:extLst>
      <p:ext uri="{BB962C8B-B14F-4D97-AF65-F5344CB8AC3E}">
        <p14:creationId xmlns:p14="http://schemas.microsoft.com/office/powerpoint/2010/main" val="21479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grpSp>
        <p:nvGrpSpPr>
          <p:cNvPr id="37" name="Group 28">
            <a:extLst>
              <a:ext uri="{FF2B5EF4-FFF2-40B4-BE49-F238E27FC236}">
                <a16:creationId xmlns="" xmlns:a16="http://schemas.microsoft.com/office/drawing/2014/main" id="{DD33695B-4430-45BC-8A15-830617D57945}"/>
              </a:ext>
            </a:extLst>
          </p:cNvPr>
          <p:cNvGrpSpPr/>
          <p:nvPr/>
        </p:nvGrpSpPr>
        <p:grpSpPr bwMode="auto">
          <a:xfrm>
            <a:off x="2473447" y="3956149"/>
            <a:ext cx="3237309" cy="935831"/>
            <a:chOff x="0" y="495"/>
            <a:chExt cx="5438" cy="1572"/>
          </a:xfrm>
        </p:grpSpPr>
        <p:sp>
          <p:nvSpPr>
            <p:cNvPr id="38" name="Rectangle 32">
              <a:extLst>
                <a:ext uri="{FF2B5EF4-FFF2-40B4-BE49-F238E27FC236}">
                  <a16:creationId xmlns="" xmlns:a16="http://schemas.microsoft.com/office/drawing/2014/main" id="{A700F53A-061B-49CE-834E-887E9CA8A75C}"/>
                </a:ext>
              </a:extLst>
            </p:cNvPr>
            <p:cNvSpPr/>
            <p:nvPr/>
          </p:nvSpPr>
          <p:spPr bwMode="auto">
            <a:xfrm>
              <a:off x="0" y="1032"/>
              <a:ext cx="5438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just">
                <a:lnSpc>
                  <a:spcPct val="125000"/>
                </a:lnSpc>
              </a:pPr>
              <a:r>
                <a:rPr lang="en-US" sz="800" dirty="0" err="1">
                  <a:latin typeface="Lato Light" pitchFamily="34" charset="0"/>
                </a:rPr>
                <a:t>Lorem</a:t>
              </a:r>
              <a:r>
                <a:rPr lang="en-US" sz="800" dirty="0">
                  <a:latin typeface="Lato Light" pitchFamily="34" charset="0"/>
                </a:rPr>
                <a:t> </a:t>
              </a:r>
              <a:r>
                <a:rPr lang="en-US" sz="800" dirty="0" err="1">
                  <a:latin typeface="Lato Light" pitchFamily="34" charset="0"/>
                </a:rPr>
                <a:t>Ipsum</a:t>
              </a:r>
              <a:r>
                <a:rPr lang="en-US" sz="800" dirty="0">
                  <a:latin typeface="Lato Light" pitchFamily="34" charset="0"/>
                </a:rPr>
                <a:t> is simply dummy text of the printing and typesetting industry. </a:t>
              </a:r>
              <a:r>
                <a:rPr lang="en-US" sz="800" dirty="0" err="1">
                  <a:latin typeface="Lato Light" pitchFamily="34" charset="0"/>
                </a:rPr>
                <a:t>Lorem</a:t>
              </a:r>
              <a:r>
                <a:rPr lang="en-US" sz="800" dirty="0">
                  <a:latin typeface="Lato Light" pitchFamily="34" charset="0"/>
                </a:rPr>
                <a:t> </a:t>
              </a:r>
              <a:r>
                <a:rPr lang="en-US" sz="800" dirty="0" err="1">
                  <a:latin typeface="Lato Light" pitchFamily="34" charset="0"/>
                </a:rPr>
                <a:t>Ipsum</a:t>
              </a:r>
              <a:r>
                <a:rPr lang="en-US" sz="800" dirty="0">
                  <a:latin typeface="Lato Light" pitchFamily="34" charset="0"/>
                </a:rPr>
                <a:t> has been the industry's standard dummy text ever since the </a:t>
              </a:r>
              <a:r>
                <a:rPr lang="en-US" sz="800" dirty="0" err="1">
                  <a:latin typeface="Lato Light" pitchFamily="34" charset="0"/>
                </a:rPr>
                <a:t>1500s</a:t>
              </a:r>
              <a:r>
                <a:rPr lang="en-US" sz="800" dirty="0">
                  <a:latin typeface="Lato Light" pitchFamily="34" charset="0"/>
                </a:rPr>
                <a:t>, when an unknown printer took a galley of type and scrambled it to make a type specimen book. It has survived not only five.</a:t>
              </a:r>
              <a:endParaRPr lang="en-US" sz="800" dirty="0">
                <a:solidFill>
                  <a:srgbClr val="4D4D4D"/>
                </a:solidFill>
                <a:latin typeface="Lato Light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endParaRPr>
            </a:p>
          </p:txBody>
        </p:sp>
        <p:sp>
          <p:nvSpPr>
            <p:cNvPr id="39" name="Rectangle 33">
              <a:extLst>
                <a:ext uri="{FF2B5EF4-FFF2-40B4-BE49-F238E27FC236}">
                  <a16:creationId xmlns="" xmlns:a16="http://schemas.microsoft.com/office/drawing/2014/main" id="{D4DA6F27-8C69-4D8F-9C23-035C044E23C8}"/>
                </a:ext>
              </a:extLst>
            </p:cNvPr>
            <p:cNvSpPr/>
            <p:nvPr/>
          </p:nvSpPr>
          <p:spPr bwMode="auto">
            <a:xfrm>
              <a:off x="0" y="495"/>
              <a:ext cx="4032" cy="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80000"/>
                </a:lnSpc>
              </a:pPr>
              <a:r>
                <a:rPr lang="en-US" sz="1500" dirty="0">
                  <a:solidFill>
                    <a:srgbClr val="3A9367"/>
                  </a:solidFill>
                  <a:latin typeface="Vrinda" panose="020B0502040204020203" pitchFamily="34" charset="0"/>
                  <a:ea typeface="MS PGothic" panose="020B0600070205080204" charset="-128"/>
                  <a:cs typeface="Vrinda" panose="020B0502040204020203" pitchFamily="34" charset="0"/>
                  <a:sym typeface="Bebas Neue" charset="0"/>
                </a:rPr>
                <a:t>Category One</a:t>
              </a:r>
            </a:p>
          </p:txBody>
        </p:sp>
      </p:grpSp>
      <p:graphicFrame>
        <p:nvGraphicFramePr>
          <p:cNvPr id="44" name="Object 5">
            <a:extLst>
              <a:ext uri="{FF2B5EF4-FFF2-40B4-BE49-F238E27FC236}">
                <a16:creationId xmlns="" xmlns:a16="http://schemas.microsoft.com/office/drawing/2014/main" id="{A6902299-3ACF-4D9B-B052-980959600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483410"/>
              </p:ext>
            </p:extLst>
          </p:nvPr>
        </p:nvGraphicFramePr>
        <p:xfrm>
          <a:off x="2326380" y="2011958"/>
          <a:ext cx="5218213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5" name="Group 28">
            <a:extLst>
              <a:ext uri="{FF2B5EF4-FFF2-40B4-BE49-F238E27FC236}">
                <a16:creationId xmlns="" xmlns:a16="http://schemas.microsoft.com/office/drawing/2014/main" id="{3C8BDAC1-8FAE-4180-A9B0-7A2AC93DF995}"/>
              </a:ext>
            </a:extLst>
          </p:cNvPr>
          <p:cNvGrpSpPr/>
          <p:nvPr/>
        </p:nvGrpSpPr>
        <p:grpSpPr bwMode="auto">
          <a:xfrm>
            <a:off x="6045886" y="3956149"/>
            <a:ext cx="3237309" cy="935831"/>
            <a:chOff x="0" y="495"/>
            <a:chExt cx="5438" cy="1572"/>
          </a:xfrm>
        </p:grpSpPr>
        <p:sp>
          <p:nvSpPr>
            <p:cNvPr id="46" name="Rectangle 32">
              <a:extLst>
                <a:ext uri="{FF2B5EF4-FFF2-40B4-BE49-F238E27FC236}">
                  <a16:creationId xmlns="" xmlns:a16="http://schemas.microsoft.com/office/drawing/2014/main" id="{C64F5955-A2CE-4975-8F94-178BF18EB45A}"/>
                </a:ext>
              </a:extLst>
            </p:cNvPr>
            <p:cNvSpPr/>
            <p:nvPr/>
          </p:nvSpPr>
          <p:spPr bwMode="auto">
            <a:xfrm>
              <a:off x="0" y="1032"/>
              <a:ext cx="5438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just">
                <a:lnSpc>
                  <a:spcPct val="125000"/>
                </a:lnSpc>
              </a:pPr>
              <a:r>
                <a:rPr lang="en-US" sz="800" dirty="0" err="1">
                  <a:latin typeface="Lato Light" pitchFamily="34" charset="0"/>
                </a:rPr>
                <a:t>Lorem</a:t>
              </a:r>
              <a:r>
                <a:rPr lang="en-US" sz="800" dirty="0">
                  <a:latin typeface="Lato Light" pitchFamily="34" charset="0"/>
                </a:rPr>
                <a:t> </a:t>
              </a:r>
              <a:r>
                <a:rPr lang="en-US" sz="800" dirty="0" err="1">
                  <a:latin typeface="Lato Light" pitchFamily="34" charset="0"/>
                </a:rPr>
                <a:t>Ipsum</a:t>
              </a:r>
              <a:r>
                <a:rPr lang="en-US" sz="800" dirty="0">
                  <a:latin typeface="Lato Light" pitchFamily="34" charset="0"/>
                </a:rPr>
                <a:t> is simply dummy text of the printing and typesetting industry. </a:t>
              </a:r>
              <a:r>
                <a:rPr lang="en-US" sz="800" dirty="0" err="1">
                  <a:latin typeface="Lato Light" pitchFamily="34" charset="0"/>
                </a:rPr>
                <a:t>Lorem</a:t>
              </a:r>
              <a:r>
                <a:rPr lang="en-US" sz="800" dirty="0">
                  <a:latin typeface="Lato Light" pitchFamily="34" charset="0"/>
                </a:rPr>
                <a:t> </a:t>
              </a:r>
              <a:r>
                <a:rPr lang="en-US" sz="800" dirty="0" err="1">
                  <a:latin typeface="Lato Light" pitchFamily="34" charset="0"/>
                </a:rPr>
                <a:t>Ipsum</a:t>
              </a:r>
              <a:r>
                <a:rPr lang="en-US" sz="800" dirty="0">
                  <a:latin typeface="Lato Light" pitchFamily="34" charset="0"/>
                </a:rPr>
                <a:t> has been the industry's standard dummy text ever since the </a:t>
              </a:r>
              <a:r>
                <a:rPr lang="en-US" sz="800" dirty="0" err="1">
                  <a:latin typeface="Lato Light" pitchFamily="34" charset="0"/>
                </a:rPr>
                <a:t>1500s</a:t>
              </a:r>
              <a:r>
                <a:rPr lang="en-US" sz="800" dirty="0">
                  <a:latin typeface="Lato Light" pitchFamily="34" charset="0"/>
                </a:rPr>
                <a:t>, when an unknown printer took a galley of type and scrambled it to make a type specimen book. It has survived not only five.</a:t>
              </a:r>
              <a:endParaRPr lang="en-US" sz="800" dirty="0">
                <a:solidFill>
                  <a:srgbClr val="4D4D4D"/>
                </a:solidFill>
                <a:latin typeface="Lato Light" pitchFamily="34" charset="0"/>
                <a:ea typeface="MS PGothic" panose="020B0600070205080204" charset="-128"/>
                <a:cs typeface="Lato Light" pitchFamily="34" charset="0"/>
                <a:sym typeface="Lato Light" pitchFamily="34" charset="0"/>
              </a:endParaRPr>
            </a:p>
          </p:txBody>
        </p:sp>
        <p:sp>
          <p:nvSpPr>
            <p:cNvPr id="47" name="Rectangle 33">
              <a:extLst>
                <a:ext uri="{FF2B5EF4-FFF2-40B4-BE49-F238E27FC236}">
                  <a16:creationId xmlns="" xmlns:a16="http://schemas.microsoft.com/office/drawing/2014/main" id="{1BB5E0E0-9D3C-4B00-9050-BC9C2BE4E847}"/>
                </a:ext>
              </a:extLst>
            </p:cNvPr>
            <p:cNvSpPr/>
            <p:nvPr/>
          </p:nvSpPr>
          <p:spPr bwMode="auto">
            <a:xfrm>
              <a:off x="0" y="495"/>
              <a:ext cx="4032" cy="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80000"/>
                </a:lnSpc>
              </a:pPr>
              <a:r>
                <a:rPr lang="en-US" sz="1500" dirty="0">
                  <a:solidFill>
                    <a:srgbClr val="3A9367"/>
                  </a:solidFill>
                  <a:latin typeface="Vrinda" panose="020B0502040204020203" pitchFamily="34" charset="0"/>
                  <a:ea typeface="幼圆" panose="02010509060101010101" pitchFamily="49" charset="-122"/>
                  <a:cs typeface="Vrinda" panose="020B0502040204020203" pitchFamily="34" charset="0"/>
                  <a:sym typeface="Bebas Neue" charset="0"/>
                </a:rPr>
                <a:t>Category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"/>
                                        <p:tgtEl>
                                          <p:spTgt spid="4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4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400"/>
                                        <p:tgtEl>
                                          <p:spTgt spid="4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400"/>
                                        <p:tgtEl>
                                          <p:spTgt spid="4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4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400"/>
                                        <p:tgtEl>
                                          <p:spTgt spid="4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4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4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400"/>
                                        <p:tgtEl>
                                          <p:spTgt spid="4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 uiExpand="1">
        <p:bldSub>
          <a:bldChart bld="seriesEl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101" name="Line 31">
            <a:extLst>
              <a:ext uri="{FF2B5EF4-FFF2-40B4-BE49-F238E27FC236}">
                <a16:creationId xmlns="" xmlns:a16="http://schemas.microsoft.com/office/drawing/2014/main" id="{255FCDDA-1901-4B83-A4EF-1BE9847E0603}"/>
              </a:ext>
            </a:extLst>
          </p:cNvPr>
          <p:cNvSpPr/>
          <p:nvPr/>
        </p:nvSpPr>
        <p:spPr>
          <a:xfrm>
            <a:off x="799421" y="3827916"/>
            <a:ext cx="10798175" cy="0"/>
          </a:xfrm>
          <a:prstGeom prst="line">
            <a:avLst/>
          </a:prstGeom>
          <a:ln w="6350" cap="flat" cmpd="sng">
            <a:solidFill>
              <a:srgbClr val="3A9367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2" name="Line 32">
            <a:extLst>
              <a:ext uri="{FF2B5EF4-FFF2-40B4-BE49-F238E27FC236}">
                <a16:creationId xmlns="" xmlns:a16="http://schemas.microsoft.com/office/drawing/2014/main" id="{26055038-3F7F-476D-B24E-953508A3AABC}"/>
              </a:ext>
            </a:extLst>
          </p:cNvPr>
          <p:cNvSpPr/>
          <p:nvPr/>
        </p:nvSpPr>
        <p:spPr>
          <a:xfrm>
            <a:off x="6119133" y="1953078"/>
            <a:ext cx="0" cy="3730625"/>
          </a:xfrm>
          <a:prstGeom prst="line">
            <a:avLst/>
          </a:prstGeom>
          <a:ln w="6350" cap="flat" cmpd="sng">
            <a:solidFill>
              <a:srgbClr val="3A9367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107" name="组合 13">
            <a:extLst>
              <a:ext uri="{FF2B5EF4-FFF2-40B4-BE49-F238E27FC236}">
                <a16:creationId xmlns="" xmlns:a16="http://schemas.microsoft.com/office/drawing/2014/main" id="{187B9263-B059-4333-9BB9-4215AE02171E}"/>
              </a:ext>
            </a:extLst>
          </p:cNvPr>
          <p:cNvGrpSpPr/>
          <p:nvPr/>
        </p:nvGrpSpPr>
        <p:grpSpPr>
          <a:xfrm>
            <a:off x="4433208" y="2137863"/>
            <a:ext cx="1436370" cy="1437005"/>
            <a:chOff x="850277" y="2206172"/>
            <a:chExt cx="2013812" cy="2013812"/>
          </a:xfrm>
        </p:grpSpPr>
        <p:sp>
          <p:nvSpPr>
            <p:cNvPr id="108" name="饼形 18">
              <a:extLst>
                <a:ext uri="{FF2B5EF4-FFF2-40B4-BE49-F238E27FC236}">
                  <a16:creationId xmlns="" xmlns:a16="http://schemas.microsoft.com/office/drawing/2014/main" id="{09CC352B-BF54-41C7-8201-D8706AC394E6}"/>
                </a:ext>
              </a:extLst>
            </p:cNvPr>
            <p:cNvSpPr/>
            <p:nvPr/>
          </p:nvSpPr>
          <p:spPr>
            <a:xfrm>
              <a:off x="850277" y="2206172"/>
              <a:ext cx="2013812" cy="2013812"/>
            </a:xfrm>
            <a:prstGeom prst="pie">
              <a:avLst>
                <a:gd name="adj1" fmla="val 0"/>
                <a:gd name="adj2" fmla="val 16189716"/>
              </a:avLst>
            </a:prstGeom>
            <a:solidFill>
              <a:srgbClr val="3A9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09" name="饼形 19">
              <a:extLst>
                <a:ext uri="{FF2B5EF4-FFF2-40B4-BE49-F238E27FC236}">
                  <a16:creationId xmlns="" xmlns:a16="http://schemas.microsoft.com/office/drawing/2014/main" id="{301952B3-1241-463B-A645-062CE4F3796F}"/>
                </a:ext>
              </a:extLst>
            </p:cNvPr>
            <p:cNvSpPr/>
            <p:nvPr/>
          </p:nvSpPr>
          <p:spPr>
            <a:xfrm>
              <a:off x="850277" y="2206172"/>
              <a:ext cx="2013812" cy="2013812"/>
            </a:xfrm>
            <a:prstGeom prst="pie">
              <a:avLst>
                <a:gd name="adj1" fmla="val 16175099"/>
                <a:gd name="adj2" fmla="val 12350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 useBgFill="1">
          <p:nvSpPr>
            <p:cNvPr id="110" name="椭圆 109">
              <a:extLst>
                <a:ext uri="{FF2B5EF4-FFF2-40B4-BE49-F238E27FC236}">
                  <a16:creationId xmlns="" xmlns:a16="http://schemas.microsoft.com/office/drawing/2014/main" id="{394C2B43-86F5-4647-9897-88650C25A3D0}"/>
                </a:ext>
              </a:extLst>
            </p:cNvPr>
            <p:cNvSpPr/>
            <p:nvPr/>
          </p:nvSpPr>
          <p:spPr>
            <a:xfrm>
              <a:off x="1113901" y="2481294"/>
              <a:ext cx="1463571" cy="14635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11" name="组合 22">
            <a:extLst>
              <a:ext uri="{FF2B5EF4-FFF2-40B4-BE49-F238E27FC236}">
                <a16:creationId xmlns="" xmlns:a16="http://schemas.microsoft.com/office/drawing/2014/main" id="{96DF76E7-5605-4BDD-AD24-DBCD1064FFD4}"/>
              </a:ext>
            </a:extLst>
          </p:cNvPr>
          <p:cNvGrpSpPr/>
          <p:nvPr/>
        </p:nvGrpSpPr>
        <p:grpSpPr>
          <a:xfrm>
            <a:off x="4433208" y="4090488"/>
            <a:ext cx="1436370" cy="1437005"/>
            <a:chOff x="4314001" y="2206172"/>
            <a:chExt cx="2013812" cy="2013812"/>
          </a:xfrm>
        </p:grpSpPr>
        <p:sp>
          <p:nvSpPr>
            <p:cNvPr id="112" name="饼形 23">
              <a:extLst>
                <a:ext uri="{FF2B5EF4-FFF2-40B4-BE49-F238E27FC236}">
                  <a16:creationId xmlns="" xmlns:a16="http://schemas.microsoft.com/office/drawing/2014/main" id="{2AE093F4-A18C-4FAE-9170-3DF13D11302F}"/>
                </a:ext>
              </a:extLst>
            </p:cNvPr>
            <p:cNvSpPr/>
            <p:nvPr/>
          </p:nvSpPr>
          <p:spPr>
            <a:xfrm>
              <a:off x="4314001" y="2206172"/>
              <a:ext cx="2013812" cy="2013812"/>
            </a:xfrm>
            <a:prstGeom prst="pie">
              <a:avLst>
                <a:gd name="adj1" fmla="val 5310308"/>
                <a:gd name="adj2" fmla="val 16189716"/>
              </a:avLst>
            </a:prstGeom>
            <a:solidFill>
              <a:srgbClr val="3A9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3" name="饼形 24">
              <a:extLst>
                <a:ext uri="{FF2B5EF4-FFF2-40B4-BE49-F238E27FC236}">
                  <a16:creationId xmlns="" xmlns:a16="http://schemas.microsoft.com/office/drawing/2014/main" id="{DD2BF090-6A16-4322-A7FB-2754A04E223C}"/>
                </a:ext>
              </a:extLst>
            </p:cNvPr>
            <p:cNvSpPr/>
            <p:nvPr/>
          </p:nvSpPr>
          <p:spPr>
            <a:xfrm>
              <a:off x="4314001" y="2206172"/>
              <a:ext cx="2013812" cy="2013812"/>
            </a:xfrm>
            <a:prstGeom prst="pie">
              <a:avLst>
                <a:gd name="adj1" fmla="val 16175099"/>
                <a:gd name="adj2" fmla="val 540911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 useBgFill="1">
          <p:nvSpPr>
            <p:cNvPr id="114" name="椭圆 113">
              <a:extLst>
                <a:ext uri="{FF2B5EF4-FFF2-40B4-BE49-F238E27FC236}">
                  <a16:creationId xmlns="" xmlns:a16="http://schemas.microsoft.com/office/drawing/2014/main" id="{3BF0FDE7-0F97-4F85-9536-DD21A51289A8}"/>
                </a:ext>
              </a:extLst>
            </p:cNvPr>
            <p:cNvSpPr/>
            <p:nvPr/>
          </p:nvSpPr>
          <p:spPr>
            <a:xfrm>
              <a:off x="4577625" y="2481294"/>
              <a:ext cx="1463571" cy="14635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15" name="组合 26">
            <a:extLst>
              <a:ext uri="{FF2B5EF4-FFF2-40B4-BE49-F238E27FC236}">
                <a16:creationId xmlns="" xmlns:a16="http://schemas.microsoft.com/office/drawing/2014/main" id="{3FE87069-EE6B-46F9-8842-6A4D5644B0C3}"/>
              </a:ext>
            </a:extLst>
          </p:cNvPr>
          <p:cNvGrpSpPr/>
          <p:nvPr/>
        </p:nvGrpSpPr>
        <p:grpSpPr>
          <a:xfrm>
            <a:off x="6440443" y="3966663"/>
            <a:ext cx="1437005" cy="1437005"/>
            <a:chOff x="6471503" y="2206172"/>
            <a:chExt cx="2013812" cy="2013812"/>
          </a:xfrm>
        </p:grpSpPr>
        <p:sp>
          <p:nvSpPr>
            <p:cNvPr id="116" name="饼形 27">
              <a:extLst>
                <a:ext uri="{FF2B5EF4-FFF2-40B4-BE49-F238E27FC236}">
                  <a16:creationId xmlns="" xmlns:a16="http://schemas.microsoft.com/office/drawing/2014/main" id="{7564FF10-69DD-4A9E-8C30-6EDCAB109C52}"/>
                </a:ext>
              </a:extLst>
            </p:cNvPr>
            <p:cNvSpPr/>
            <p:nvPr/>
          </p:nvSpPr>
          <p:spPr>
            <a:xfrm>
              <a:off x="6471503" y="2206172"/>
              <a:ext cx="2013812" cy="2013812"/>
            </a:xfrm>
            <a:prstGeom prst="pie">
              <a:avLst>
                <a:gd name="adj1" fmla="val 20250322"/>
                <a:gd name="adj2" fmla="val 16189716"/>
              </a:avLst>
            </a:prstGeom>
            <a:solidFill>
              <a:srgbClr val="3A9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7" name="饼形 28">
              <a:extLst>
                <a:ext uri="{FF2B5EF4-FFF2-40B4-BE49-F238E27FC236}">
                  <a16:creationId xmlns="" xmlns:a16="http://schemas.microsoft.com/office/drawing/2014/main" id="{680C5EC6-9B54-49EE-9A4C-F9ED1606DFF1}"/>
                </a:ext>
              </a:extLst>
            </p:cNvPr>
            <p:cNvSpPr/>
            <p:nvPr/>
          </p:nvSpPr>
          <p:spPr>
            <a:xfrm>
              <a:off x="6471503" y="2206172"/>
              <a:ext cx="2013812" cy="2013812"/>
            </a:xfrm>
            <a:prstGeom prst="pie">
              <a:avLst>
                <a:gd name="adj1" fmla="val 16175099"/>
                <a:gd name="adj2" fmla="val 2956713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 useBgFill="1">
          <p:nvSpPr>
            <p:cNvPr id="118" name="椭圆 117">
              <a:extLst>
                <a:ext uri="{FF2B5EF4-FFF2-40B4-BE49-F238E27FC236}">
                  <a16:creationId xmlns="" xmlns:a16="http://schemas.microsoft.com/office/drawing/2014/main" id="{21A1C79D-4BEE-4B31-8A52-9FF43161F063}"/>
                </a:ext>
              </a:extLst>
            </p:cNvPr>
            <p:cNvSpPr/>
            <p:nvPr/>
          </p:nvSpPr>
          <p:spPr>
            <a:xfrm>
              <a:off x="6735127" y="2481294"/>
              <a:ext cx="1463571" cy="14635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19" name="组合 34">
            <a:extLst>
              <a:ext uri="{FF2B5EF4-FFF2-40B4-BE49-F238E27FC236}">
                <a16:creationId xmlns="" xmlns:a16="http://schemas.microsoft.com/office/drawing/2014/main" id="{612F3182-531F-44C7-830E-57D736CBA56E}"/>
              </a:ext>
            </a:extLst>
          </p:cNvPr>
          <p:cNvGrpSpPr/>
          <p:nvPr/>
        </p:nvGrpSpPr>
        <p:grpSpPr>
          <a:xfrm>
            <a:off x="6448698" y="2125163"/>
            <a:ext cx="1437005" cy="1449705"/>
            <a:chOff x="6471503" y="2206172"/>
            <a:chExt cx="2013812" cy="2031610"/>
          </a:xfrm>
        </p:grpSpPr>
        <p:sp>
          <p:nvSpPr>
            <p:cNvPr id="120" name="饼形 36">
              <a:extLst>
                <a:ext uri="{FF2B5EF4-FFF2-40B4-BE49-F238E27FC236}">
                  <a16:creationId xmlns="" xmlns:a16="http://schemas.microsoft.com/office/drawing/2014/main" id="{A95581DA-CFC3-4379-A440-039D1C76596D}"/>
                </a:ext>
              </a:extLst>
            </p:cNvPr>
            <p:cNvSpPr/>
            <p:nvPr/>
          </p:nvSpPr>
          <p:spPr>
            <a:xfrm>
              <a:off x="6471503" y="2223970"/>
              <a:ext cx="2013812" cy="2013812"/>
            </a:xfrm>
            <a:prstGeom prst="pie">
              <a:avLst>
                <a:gd name="adj1" fmla="val 18163554"/>
                <a:gd name="adj2" fmla="val 16189716"/>
              </a:avLst>
            </a:prstGeom>
            <a:solidFill>
              <a:srgbClr val="3A9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1" name="饼形 37">
              <a:extLst>
                <a:ext uri="{FF2B5EF4-FFF2-40B4-BE49-F238E27FC236}">
                  <a16:creationId xmlns="" xmlns:a16="http://schemas.microsoft.com/office/drawing/2014/main" id="{F4ECDC76-D811-426D-912D-6AAFCEF73E43}"/>
                </a:ext>
              </a:extLst>
            </p:cNvPr>
            <p:cNvSpPr/>
            <p:nvPr/>
          </p:nvSpPr>
          <p:spPr>
            <a:xfrm>
              <a:off x="6471503" y="2206172"/>
              <a:ext cx="2013812" cy="2013812"/>
            </a:xfrm>
            <a:prstGeom prst="pie">
              <a:avLst>
                <a:gd name="adj1" fmla="val 16175099"/>
                <a:gd name="adj2" fmla="val 18230302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 useBgFill="1">
          <p:nvSpPr>
            <p:cNvPr id="122" name="椭圆 121">
              <a:extLst>
                <a:ext uri="{FF2B5EF4-FFF2-40B4-BE49-F238E27FC236}">
                  <a16:creationId xmlns="" xmlns:a16="http://schemas.microsoft.com/office/drawing/2014/main" id="{62125527-E508-4641-A53E-0DDF6C0F3FC5}"/>
                </a:ext>
              </a:extLst>
            </p:cNvPr>
            <p:cNvSpPr/>
            <p:nvPr/>
          </p:nvSpPr>
          <p:spPr>
            <a:xfrm>
              <a:off x="6735127" y="2481294"/>
              <a:ext cx="1463571" cy="14635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123" name="TextBox 23">
            <a:extLst>
              <a:ext uri="{FF2B5EF4-FFF2-40B4-BE49-F238E27FC236}">
                <a16:creationId xmlns="" xmlns:a16="http://schemas.microsoft.com/office/drawing/2014/main" id="{70C1254C-65AB-406E-984E-9D130304D2B1}"/>
              </a:ext>
            </a:extLst>
          </p:cNvPr>
          <p:cNvSpPr txBox="1"/>
          <p:nvPr/>
        </p:nvSpPr>
        <p:spPr>
          <a:xfrm>
            <a:off x="7877448" y="2426788"/>
            <a:ext cx="379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designer can use default text to simulate what text would look like. If it is not real text. A designer can use default text to simulate what text would look like.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24" name="TextBox 24">
            <a:extLst>
              <a:ext uri="{FF2B5EF4-FFF2-40B4-BE49-F238E27FC236}">
                <a16:creationId xmlns="" xmlns:a16="http://schemas.microsoft.com/office/drawing/2014/main" id="{CC55B0F4-53A2-4332-8BE1-1DE53D49EA3D}"/>
              </a:ext>
            </a:extLst>
          </p:cNvPr>
          <p:cNvSpPr txBox="1"/>
          <p:nvPr/>
        </p:nvSpPr>
        <p:spPr>
          <a:xfrm>
            <a:off x="7877577" y="2077507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请在此输入文字</a:t>
            </a:r>
          </a:p>
        </p:txBody>
      </p:sp>
      <p:sp>
        <p:nvSpPr>
          <p:cNvPr id="125" name="TextBox 23">
            <a:extLst>
              <a:ext uri="{FF2B5EF4-FFF2-40B4-BE49-F238E27FC236}">
                <a16:creationId xmlns="" xmlns:a16="http://schemas.microsoft.com/office/drawing/2014/main" id="{6BEBBA40-6A4C-4CF6-97B9-87F12DA11BAA}"/>
              </a:ext>
            </a:extLst>
          </p:cNvPr>
          <p:cNvSpPr txBox="1"/>
          <p:nvPr/>
        </p:nvSpPr>
        <p:spPr>
          <a:xfrm>
            <a:off x="7877448" y="4371158"/>
            <a:ext cx="379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designer can use default text to simulate what text would look like. If it is not real text. A designer can use default text to simulate what text would look like.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26" name="TextBox 24">
            <a:extLst>
              <a:ext uri="{FF2B5EF4-FFF2-40B4-BE49-F238E27FC236}">
                <a16:creationId xmlns="" xmlns:a16="http://schemas.microsoft.com/office/drawing/2014/main" id="{9ADA9716-A869-48EB-867B-E10C6E860A56}"/>
              </a:ext>
            </a:extLst>
          </p:cNvPr>
          <p:cNvSpPr txBox="1"/>
          <p:nvPr/>
        </p:nvSpPr>
        <p:spPr>
          <a:xfrm>
            <a:off x="7877577" y="3964727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请在此输入文字</a:t>
            </a:r>
          </a:p>
        </p:txBody>
      </p:sp>
      <p:sp>
        <p:nvSpPr>
          <p:cNvPr id="127" name="TextBox 23">
            <a:extLst>
              <a:ext uri="{FF2B5EF4-FFF2-40B4-BE49-F238E27FC236}">
                <a16:creationId xmlns="" xmlns:a16="http://schemas.microsoft.com/office/drawing/2014/main" id="{A69DA2B5-E210-4E50-B975-22AEFDE1DBB9}"/>
              </a:ext>
            </a:extLst>
          </p:cNvPr>
          <p:cNvSpPr txBox="1"/>
          <p:nvPr/>
        </p:nvSpPr>
        <p:spPr>
          <a:xfrm>
            <a:off x="556533" y="2426788"/>
            <a:ext cx="379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designer can use default text to simulate what text would look like. If it is not real text. A designer can use default text to simulate what text would look like.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28" name="TextBox 24">
            <a:extLst>
              <a:ext uri="{FF2B5EF4-FFF2-40B4-BE49-F238E27FC236}">
                <a16:creationId xmlns="" xmlns:a16="http://schemas.microsoft.com/office/drawing/2014/main" id="{9ADA24D8-7A5E-4B7F-9A01-5AC66FA99F9C}"/>
              </a:ext>
            </a:extLst>
          </p:cNvPr>
          <p:cNvSpPr txBox="1"/>
          <p:nvPr/>
        </p:nvSpPr>
        <p:spPr>
          <a:xfrm>
            <a:off x="2920767" y="2077507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请在此输入文字</a:t>
            </a:r>
          </a:p>
        </p:txBody>
      </p:sp>
      <p:sp>
        <p:nvSpPr>
          <p:cNvPr id="129" name="TextBox 23">
            <a:extLst>
              <a:ext uri="{FF2B5EF4-FFF2-40B4-BE49-F238E27FC236}">
                <a16:creationId xmlns="" xmlns:a16="http://schemas.microsoft.com/office/drawing/2014/main" id="{43C17424-DC69-438F-BD1D-94EEEA5A9EDE}"/>
              </a:ext>
            </a:extLst>
          </p:cNvPr>
          <p:cNvSpPr txBox="1"/>
          <p:nvPr/>
        </p:nvSpPr>
        <p:spPr>
          <a:xfrm>
            <a:off x="556533" y="4371158"/>
            <a:ext cx="379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designer can use default text to simulate what text would look like. If it is not real text. A designer can use default text to simulate what text would look like.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30" name="TextBox 24">
            <a:extLst>
              <a:ext uri="{FF2B5EF4-FFF2-40B4-BE49-F238E27FC236}">
                <a16:creationId xmlns="" xmlns:a16="http://schemas.microsoft.com/office/drawing/2014/main" id="{A2FBFC19-AB09-4660-86C3-7A95531B23DF}"/>
              </a:ext>
            </a:extLst>
          </p:cNvPr>
          <p:cNvSpPr txBox="1"/>
          <p:nvPr/>
        </p:nvSpPr>
        <p:spPr>
          <a:xfrm>
            <a:off x="2920767" y="3964727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请在此输入文字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="" xmlns:a16="http://schemas.microsoft.com/office/drawing/2014/main" id="{F07261AA-905D-4E24-B08C-794DDC114980}"/>
              </a:ext>
            </a:extLst>
          </p:cNvPr>
          <p:cNvSpPr txBox="1"/>
          <p:nvPr/>
        </p:nvSpPr>
        <p:spPr>
          <a:xfrm>
            <a:off x="4788173" y="2613478"/>
            <a:ext cx="709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75%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="" xmlns:a16="http://schemas.microsoft.com/office/drawing/2014/main" id="{D3CB5A2C-1D68-4216-ADAC-9355E7941EDE}"/>
              </a:ext>
            </a:extLst>
          </p:cNvPr>
          <p:cNvSpPr txBox="1"/>
          <p:nvPr/>
        </p:nvSpPr>
        <p:spPr>
          <a:xfrm>
            <a:off x="4797063" y="4578803"/>
            <a:ext cx="709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="" xmlns:a16="http://schemas.microsoft.com/office/drawing/2014/main" id="{557BE4A3-823C-41FF-B4AE-1E910B689BC0}"/>
              </a:ext>
            </a:extLst>
          </p:cNvPr>
          <p:cNvSpPr txBox="1"/>
          <p:nvPr/>
        </p:nvSpPr>
        <p:spPr>
          <a:xfrm>
            <a:off x="6804298" y="2626178"/>
            <a:ext cx="709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="" xmlns:a16="http://schemas.microsoft.com/office/drawing/2014/main" id="{E7F5E440-7B35-422E-955D-E676AA7475C0}"/>
              </a:ext>
            </a:extLst>
          </p:cNvPr>
          <p:cNvSpPr txBox="1"/>
          <p:nvPr/>
        </p:nvSpPr>
        <p:spPr>
          <a:xfrm>
            <a:off x="6796043" y="4454978"/>
            <a:ext cx="709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16635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2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27" name="AutoShape 2">
            <a:extLst>
              <a:ext uri="{FF2B5EF4-FFF2-40B4-BE49-F238E27FC236}">
                <a16:creationId xmlns="" xmlns:a16="http://schemas.microsoft.com/office/drawing/2014/main" id="{2752118B-518C-499C-842D-46C8C7AF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595" y="2684195"/>
            <a:ext cx="2374900" cy="2374900"/>
          </a:xfrm>
          <a:prstGeom prst="diamond">
            <a:avLst/>
          </a:prstGeom>
          <a:solidFill>
            <a:srgbClr val="3A9367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es-ES" altLang="en-US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8" name="AutoShape 3">
            <a:extLst>
              <a:ext uri="{FF2B5EF4-FFF2-40B4-BE49-F238E27FC236}">
                <a16:creationId xmlns="" xmlns:a16="http://schemas.microsoft.com/office/drawing/2014/main" id="{0DDBD873-C0B4-4CC3-B86C-AAEB37B1FA90}"/>
              </a:ext>
            </a:extLst>
          </p:cNvPr>
          <p:cNvSpPr>
            <a:spLocks/>
          </p:cNvSpPr>
          <p:nvPr/>
        </p:nvSpPr>
        <p:spPr bwMode="auto">
          <a:xfrm>
            <a:off x="4300083" y="2098407"/>
            <a:ext cx="3432175" cy="3454400"/>
          </a:xfrm>
          <a:custGeom>
            <a:avLst/>
            <a:gdLst>
              <a:gd name="T0" fmla="*/ 510903291 w 19679"/>
              <a:gd name="T1" fmla="*/ 88804182 h 19679"/>
              <a:gd name="T2" fmla="*/ 510903291 w 19679"/>
              <a:gd name="T3" fmla="*/ 517541406 h 19679"/>
              <a:gd name="T4" fmla="*/ 87665134 w 19679"/>
              <a:gd name="T5" fmla="*/ 517541406 h 19679"/>
              <a:gd name="T6" fmla="*/ 87665134 w 19679"/>
              <a:gd name="T7" fmla="*/ 88804182 h 19679"/>
              <a:gd name="T8" fmla="*/ 510903291 w 19679"/>
              <a:gd name="T9" fmla="*/ 88804182 h 19679"/>
              <a:gd name="T10" fmla="*/ 510903291 w 19679"/>
              <a:gd name="T11" fmla="*/ 888041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12700" cap="flat" cmpd="sng">
            <a:solidFill>
              <a:srgbClr val="3A93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AutoShape 16">
            <a:extLst>
              <a:ext uri="{FF2B5EF4-FFF2-40B4-BE49-F238E27FC236}">
                <a16:creationId xmlns="" xmlns:a16="http://schemas.microsoft.com/office/drawing/2014/main" id="{B56CC38C-7927-482C-A373-7B56900FA9B8}"/>
              </a:ext>
            </a:extLst>
          </p:cNvPr>
          <p:cNvSpPr>
            <a:spLocks/>
          </p:cNvSpPr>
          <p:nvPr/>
        </p:nvSpPr>
        <p:spPr bwMode="auto">
          <a:xfrm rot="10800000">
            <a:off x="5771695" y="5321032"/>
            <a:ext cx="515938" cy="519113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AutoShape 17">
            <a:extLst>
              <a:ext uri="{FF2B5EF4-FFF2-40B4-BE49-F238E27FC236}">
                <a16:creationId xmlns="" xmlns:a16="http://schemas.microsoft.com/office/drawing/2014/main" id="{3A9E2B3E-BFAD-4B5C-B49D-B5CF2C6C6D61}"/>
              </a:ext>
            </a:extLst>
          </p:cNvPr>
          <p:cNvSpPr>
            <a:spLocks/>
          </p:cNvSpPr>
          <p:nvPr/>
        </p:nvSpPr>
        <p:spPr bwMode="auto">
          <a:xfrm rot="10800000">
            <a:off x="4517570" y="4787632"/>
            <a:ext cx="515938" cy="519113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AutoShape 18">
            <a:extLst>
              <a:ext uri="{FF2B5EF4-FFF2-40B4-BE49-F238E27FC236}">
                <a16:creationId xmlns="" xmlns:a16="http://schemas.microsoft.com/office/drawing/2014/main" id="{258C1EA5-D521-4981-B561-0A2EA29E6F6F}"/>
              </a:ext>
            </a:extLst>
          </p:cNvPr>
          <p:cNvSpPr>
            <a:spLocks/>
          </p:cNvSpPr>
          <p:nvPr/>
        </p:nvSpPr>
        <p:spPr bwMode="auto">
          <a:xfrm rot="10800000">
            <a:off x="6930570" y="4806682"/>
            <a:ext cx="515938" cy="519113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AutoShape 19">
            <a:extLst>
              <a:ext uri="{FF2B5EF4-FFF2-40B4-BE49-F238E27FC236}">
                <a16:creationId xmlns="" xmlns:a16="http://schemas.microsoft.com/office/drawing/2014/main" id="{E628555C-BEA9-43A5-8E51-E6DF897D523B}"/>
              </a:ext>
            </a:extLst>
          </p:cNvPr>
          <p:cNvSpPr>
            <a:spLocks/>
          </p:cNvSpPr>
          <p:nvPr/>
        </p:nvSpPr>
        <p:spPr bwMode="auto">
          <a:xfrm>
            <a:off x="5873295" y="5432157"/>
            <a:ext cx="311150" cy="258763"/>
          </a:xfrm>
          <a:custGeom>
            <a:avLst/>
            <a:gdLst>
              <a:gd name="T0" fmla="*/ 4427362 w 21600"/>
              <a:gd name="T1" fmla="*/ 2057142 h 21600"/>
              <a:gd name="T2" fmla="*/ 4482145 w 21600"/>
              <a:gd name="T3" fmla="*/ 2942626 h 21600"/>
              <a:gd name="T4" fmla="*/ 4297255 w 21600"/>
              <a:gd name="T5" fmla="*/ 3099921 h 21600"/>
              <a:gd name="T6" fmla="*/ 3229636 w 21600"/>
              <a:gd name="T7" fmla="*/ 3054853 h 21600"/>
              <a:gd name="T8" fmla="*/ 3178167 w 21600"/>
              <a:gd name="T9" fmla="*/ 2169368 h 21600"/>
              <a:gd name="T10" fmla="*/ 3361198 w 21600"/>
              <a:gd name="T11" fmla="*/ 2012074 h 21600"/>
              <a:gd name="T12" fmla="*/ 3691334 w 21600"/>
              <a:gd name="T13" fmla="*/ 1703379 h 21600"/>
              <a:gd name="T14" fmla="*/ 2380730 w 21600"/>
              <a:gd name="T15" fmla="*/ 1665056 h 21600"/>
              <a:gd name="T16" fmla="*/ 2708791 w 21600"/>
              <a:gd name="T17" fmla="*/ 2012074 h 21600"/>
              <a:gd name="T18" fmla="*/ 2893681 w 21600"/>
              <a:gd name="T19" fmla="*/ 2169368 h 21600"/>
              <a:gd name="T20" fmla="*/ 2838898 w 21600"/>
              <a:gd name="T21" fmla="*/ 3054853 h 21600"/>
              <a:gd name="T22" fmla="*/ 1772734 w 21600"/>
              <a:gd name="T23" fmla="*/ 3099921 h 21600"/>
              <a:gd name="T24" fmla="*/ 1587845 w 21600"/>
              <a:gd name="T25" fmla="*/ 2942626 h 21600"/>
              <a:gd name="T26" fmla="*/ 1642209 w 21600"/>
              <a:gd name="T27" fmla="*/ 2057142 h 21600"/>
              <a:gd name="T28" fmla="*/ 2100795 w 21600"/>
              <a:gd name="T29" fmla="*/ 2012074 h 21600"/>
              <a:gd name="T30" fmla="*/ 841646 w 21600"/>
              <a:gd name="T31" fmla="*/ 1665056 h 21600"/>
              <a:gd name="T32" fmla="*/ 792885 w 21600"/>
              <a:gd name="T33" fmla="*/ 2012074 h 21600"/>
              <a:gd name="T34" fmla="*/ 1256239 w 21600"/>
              <a:gd name="T35" fmla="*/ 2057142 h 21600"/>
              <a:gd name="T36" fmla="*/ 1310619 w 21600"/>
              <a:gd name="T37" fmla="*/ 2942626 h 21600"/>
              <a:gd name="T38" fmla="*/ 1120947 w 21600"/>
              <a:gd name="T39" fmla="*/ 3099921 h 21600"/>
              <a:gd name="T40" fmla="*/ 54365 w 21600"/>
              <a:gd name="T41" fmla="*/ 3054853 h 21600"/>
              <a:gd name="T42" fmla="*/ 0 w 21600"/>
              <a:gd name="T43" fmla="*/ 2169368 h 21600"/>
              <a:gd name="T44" fmla="*/ 189456 w 21600"/>
              <a:gd name="T45" fmla="*/ 2012074 h 21600"/>
              <a:gd name="T46" fmla="*/ 512951 w 21600"/>
              <a:gd name="T47" fmla="*/ 1703379 h 21600"/>
              <a:gd name="T48" fmla="*/ 841229 w 21600"/>
              <a:gd name="T49" fmla="*/ 1434865 h 21600"/>
              <a:gd name="T50" fmla="*/ 2100378 w 21600"/>
              <a:gd name="T51" fmla="*/ 1083678 h 21600"/>
              <a:gd name="T52" fmla="*/ 1641792 w 21600"/>
              <a:gd name="T53" fmla="*/ 1040191 h 21600"/>
              <a:gd name="T54" fmla="*/ 1587427 w 21600"/>
              <a:gd name="T55" fmla="*/ 152982 h 21600"/>
              <a:gd name="T56" fmla="*/ 1772316 w 21600"/>
              <a:gd name="T57" fmla="*/ 0 h 21600"/>
              <a:gd name="T58" fmla="*/ 2838480 w 21600"/>
              <a:gd name="T59" fmla="*/ 45068 h 21600"/>
              <a:gd name="T60" fmla="*/ 2893263 w 21600"/>
              <a:gd name="T61" fmla="*/ 930552 h 21600"/>
              <a:gd name="T62" fmla="*/ 2708373 w 21600"/>
              <a:gd name="T63" fmla="*/ 1083678 h 21600"/>
              <a:gd name="T64" fmla="*/ 2380312 w 21600"/>
              <a:gd name="T65" fmla="*/ 1434865 h 21600"/>
              <a:gd name="T66" fmla="*/ 3870620 w 21600"/>
              <a:gd name="T67" fmla="*/ 1512506 h 21600"/>
              <a:gd name="T68" fmla="*/ 3968156 w 21600"/>
              <a:gd name="T69" fmla="*/ 2012074 h 21600"/>
              <a:gd name="T70" fmla="*/ 4297255 w 21600"/>
              <a:gd name="T71" fmla="*/ 2012074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rgbClr val="3A9367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AutoShape 20">
            <a:extLst>
              <a:ext uri="{FF2B5EF4-FFF2-40B4-BE49-F238E27FC236}">
                <a16:creationId xmlns="" xmlns:a16="http://schemas.microsoft.com/office/drawing/2014/main" id="{E1A118A7-9282-4AEE-82AF-5DEC853CB166}"/>
              </a:ext>
            </a:extLst>
          </p:cNvPr>
          <p:cNvSpPr>
            <a:spLocks/>
          </p:cNvSpPr>
          <p:nvPr/>
        </p:nvSpPr>
        <p:spPr bwMode="auto">
          <a:xfrm>
            <a:off x="4619170" y="4906695"/>
            <a:ext cx="309563" cy="258762"/>
          </a:xfrm>
          <a:custGeom>
            <a:avLst/>
            <a:gdLst>
              <a:gd name="T0" fmla="*/ 4436539 w 21600"/>
              <a:gd name="T1" fmla="*/ 1350361 h 21579"/>
              <a:gd name="T2" fmla="*/ 4358074 w 21600"/>
              <a:gd name="T3" fmla="*/ 1538158 h 21579"/>
              <a:gd name="T4" fmla="*/ 4161931 w 21600"/>
              <a:gd name="T5" fmla="*/ 1643263 h 21579"/>
              <a:gd name="T6" fmla="*/ 4161931 w 21600"/>
              <a:gd name="T7" fmla="*/ 2388551 h 21579"/>
              <a:gd name="T8" fmla="*/ 4052452 w 21600"/>
              <a:gd name="T9" fmla="*/ 2606686 h 21579"/>
              <a:gd name="T10" fmla="*/ 3791387 w 21600"/>
              <a:gd name="T11" fmla="*/ 2697413 h 21579"/>
              <a:gd name="T12" fmla="*/ 3396623 w 21600"/>
              <a:gd name="T13" fmla="*/ 2430677 h 21579"/>
              <a:gd name="T14" fmla="*/ 2899358 w 21600"/>
              <a:gd name="T15" fmla="*/ 2193571 h 21579"/>
              <a:gd name="T16" fmla="*/ 2351776 w 21600"/>
              <a:gd name="T17" fmla="*/ 2008652 h 21579"/>
              <a:gd name="T18" fmla="*/ 1805225 w 21600"/>
              <a:gd name="T19" fmla="*/ 1907853 h 21579"/>
              <a:gd name="T20" fmla="*/ 1636800 w 21600"/>
              <a:gd name="T21" fmla="*/ 1988519 h 21579"/>
              <a:gd name="T22" fmla="*/ 1547657 w 21600"/>
              <a:gd name="T23" fmla="*/ 2114620 h 21579"/>
              <a:gd name="T24" fmla="*/ 1542727 w 21600"/>
              <a:gd name="T25" fmla="*/ 2257269 h 21579"/>
              <a:gd name="T26" fmla="*/ 1632271 w 21600"/>
              <a:gd name="T27" fmla="*/ 2388551 h 21579"/>
              <a:gd name="T28" fmla="*/ 1576822 w 21600"/>
              <a:gd name="T29" fmla="*/ 2541261 h 21579"/>
              <a:gd name="T30" fmla="*/ 1626109 w 21600"/>
              <a:gd name="T31" fmla="*/ 2675421 h 21579"/>
              <a:gd name="T32" fmla="*/ 1745448 w 21600"/>
              <a:gd name="T33" fmla="*/ 2799508 h 21579"/>
              <a:gd name="T34" fmla="*/ 1904214 w 21600"/>
              <a:gd name="T35" fmla="*/ 2917707 h 21579"/>
              <a:gd name="T36" fmla="*/ 1736820 w 21600"/>
              <a:gd name="T37" fmla="*/ 3050283 h 21579"/>
              <a:gd name="T38" fmla="*/ 1481316 w 21600"/>
              <a:gd name="T39" fmla="*/ 3101762 h 21579"/>
              <a:gd name="T40" fmla="*/ 1215321 w 21600"/>
              <a:gd name="T41" fmla="*/ 3080622 h 21579"/>
              <a:gd name="T42" fmla="*/ 1011167 w 21600"/>
              <a:gd name="T43" fmla="*/ 2992485 h 21579"/>
              <a:gd name="T44" fmla="*/ 914630 w 21600"/>
              <a:gd name="T45" fmla="*/ 2740126 h 21579"/>
              <a:gd name="T46" fmla="*/ 828153 w 21600"/>
              <a:gd name="T47" fmla="*/ 2476700 h 21579"/>
              <a:gd name="T48" fmla="*/ 794473 w 21600"/>
              <a:gd name="T49" fmla="*/ 2197301 h 21579"/>
              <a:gd name="T50" fmla="*/ 852387 w 21600"/>
              <a:gd name="T51" fmla="*/ 1891460 h 21579"/>
              <a:gd name="T52" fmla="*/ 370530 w 21600"/>
              <a:gd name="T53" fmla="*/ 1891460 h 21579"/>
              <a:gd name="T54" fmla="*/ 109680 w 21600"/>
              <a:gd name="T55" fmla="*/ 1800722 h 21579"/>
              <a:gd name="T56" fmla="*/ 0 w 21600"/>
              <a:gd name="T57" fmla="*/ 1580428 h 21579"/>
              <a:gd name="T58" fmla="*/ 0 w 21600"/>
              <a:gd name="T59" fmla="*/ 1117848 h 21579"/>
              <a:gd name="T60" fmla="*/ 108032 w 21600"/>
              <a:gd name="T61" fmla="*/ 897987 h 21579"/>
              <a:gd name="T62" fmla="*/ 370530 w 21600"/>
              <a:gd name="T63" fmla="*/ 805965 h 21579"/>
              <a:gd name="T64" fmla="*/ 1571892 w 21600"/>
              <a:gd name="T65" fmla="*/ 805965 h 21579"/>
              <a:gd name="T66" fmla="*/ 2161782 w 21600"/>
              <a:gd name="T67" fmla="*/ 738525 h 21579"/>
              <a:gd name="T68" fmla="*/ 2775103 w 21600"/>
              <a:gd name="T69" fmla="*/ 557060 h 21579"/>
              <a:gd name="T70" fmla="*/ 3342392 w 21600"/>
              <a:gd name="T71" fmla="*/ 297938 h 21579"/>
              <a:gd name="T72" fmla="*/ 3791387 w 21600"/>
              <a:gd name="T73" fmla="*/ 0 h 21579"/>
              <a:gd name="T74" fmla="*/ 4052452 w 21600"/>
              <a:gd name="T75" fmla="*/ 91170 h 21579"/>
              <a:gd name="T76" fmla="*/ 4161931 w 21600"/>
              <a:gd name="T77" fmla="*/ 311452 h 21579"/>
              <a:gd name="T78" fmla="*/ 4161931 w 21600"/>
              <a:gd name="T79" fmla="*/ 1054582 h 21579"/>
              <a:gd name="T80" fmla="*/ 4358074 w 21600"/>
              <a:gd name="T81" fmla="*/ 1160550 h 21579"/>
              <a:gd name="T82" fmla="*/ 4436539 w 21600"/>
              <a:gd name="T83" fmla="*/ 1350361 h 21579"/>
              <a:gd name="T84" fmla="*/ 3791387 w 21600"/>
              <a:gd name="T85" fmla="*/ 410525 h 21579"/>
              <a:gd name="T86" fmla="*/ 3391693 w 21600"/>
              <a:gd name="T87" fmla="*/ 640172 h 21579"/>
              <a:gd name="T88" fmla="*/ 2933052 w 21600"/>
              <a:gd name="T89" fmla="*/ 838893 h 21579"/>
              <a:gd name="T90" fmla="*/ 2439686 w 21600"/>
              <a:gd name="T91" fmla="*/ 995476 h 21579"/>
              <a:gd name="T92" fmla="*/ 1942422 w 21600"/>
              <a:gd name="T93" fmla="*/ 1093398 h 21579"/>
              <a:gd name="T94" fmla="*/ 1942422 w 21600"/>
              <a:gd name="T95" fmla="*/ 1606605 h 21579"/>
              <a:gd name="T96" fmla="*/ 2439686 w 21600"/>
              <a:gd name="T97" fmla="*/ 1705678 h 21579"/>
              <a:gd name="T98" fmla="*/ 2933052 w 21600"/>
              <a:gd name="T99" fmla="*/ 1863125 h 21579"/>
              <a:gd name="T100" fmla="*/ 3394158 w 21600"/>
              <a:gd name="T101" fmla="*/ 2063141 h 21579"/>
              <a:gd name="T102" fmla="*/ 3791387 w 21600"/>
              <a:gd name="T103" fmla="*/ 2289334 h 21579"/>
              <a:gd name="T104" fmla="*/ 3791387 w 21600"/>
              <a:gd name="T105" fmla="*/ 410525 h 21579"/>
              <a:gd name="T106" fmla="*/ 3791387 w 21600"/>
              <a:gd name="T107" fmla="*/ 410525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80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3A9367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AutoShape 21">
            <a:extLst>
              <a:ext uri="{FF2B5EF4-FFF2-40B4-BE49-F238E27FC236}">
                <a16:creationId xmlns="" xmlns:a16="http://schemas.microsoft.com/office/drawing/2014/main" id="{F0B9C385-8801-4CF2-AABD-D317949FC49F}"/>
              </a:ext>
            </a:extLst>
          </p:cNvPr>
          <p:cNvSpPr>
            <a:spLocks/>
          </p:cNvSpPr>
          <p:nvPr/>
        </p:nvSpPr>
        <p:spPr bwMode="auto">
          <a:xfrm>
            <a:off x="7068683" y="4941620"/>
            <a:ext cx="260350" cy="258762"/>
          </a:xfrm>
          <a:custGeom>
            <a:avLst/>
            <a:gdLst>
              <a:gd name="T0" fmla="*/ 3138061 w 21600"/>
              <a:gd name="T1" fmla="*/ 599310 h 21600"/>
              <a:gd name="T2" fmla="*/ 2903867 w 21600"/>
              <a:gd name="T3" fmla="*/ 3099897 h 21600"/>
              <a:gd name="T4" fmla="*/ 0 w 21600"/>
              <a:gd name="T5" fmla="*/ 2868413 h 21600"/>
              <a:gd name="T6" fmla="*/ 234194 w 21600"/>
              <a:gd name="T7" fmla="*/ 370269 h 21600"/>
              <a:gd name="T8" fmla="*/ 332549 w 21600"/>
              <a:gd name="T9" fmla="*/ 221158 h 21600"/>
              <a:gd name="T10" fmla="*/ 696906 w 21600"/>
              <a:gd name="T11" fmla="*/ 0 h 21600"/>
              <a:gd name="T12" fmla="*/ 1062433 w 21600"/>
              <a:gd name="T13" fmla="*/ 221876 h 21600"/>
              <a:gd name="T14" fmla="*/ 1181712 w 21600"/>
              <a:gd name="T15" fmla="*/ 370269 h 21600"/>
              <a:gd name="T16" fmla="*/ 1266555 w 21600"/>
              <a:gd name="T17" fmla="*/ 109926 h 21600"/>
              <a:gd name="T18" fmla="*/ 1746418 w 21600"/>
              <a:gd name="T19" fmla="*/ 30572 h 21600"/>
              <a:gd name="T20" fmla="*/ 1956783 w 21600"/>
              <a:gd name="T21" fmla="*/ 344717 h 21600"/>
              <a:gd name="T22" fmla="*/ 2054704 w 21600"/>
              <a:gd name="T23" fmla="*/ 344717 h 21600"/>
              <a:gd name="T24" fmla="*/ 2259983 w 21600"/>
              <a:gd name="T25" fmla="*/ 30572 h 21600"/>
              <a:gd name="T26" fmla="*/ 2740714 w 21600"/>
              <a:gd name="T27" fmla="*/ 109926 h 21600"/>
              <a:gd name="T28" fmla="*/ 2825557 w 21600"/>
              <a:gd name="T29" fmla="*/ 370269 h 21600"/>
              <a:gd name="T30" fmla="*/ 316711 w 21600"/>
              <a:gd name="T31" fmla="*/ 1143512 h 21600"/>
              <a:gd name="T32" fmla="*/ 881417 w 21600"/>
              <a:gd name="T33" fmla="*/ 1143512 h 21600"/>
              <a:gd name="T34" fmla="*/ 316711 w 21600"/>
              <a:gd name="T35" fmla="*/ 2217578 h 21600"/>
              <a:gd name="T36" fmla="*/ 881417 w 21600"/>
              <a:gd name="T37" fmla="*/ 2292775 h 21600"/>
              <a:gd name="T38" fmla="*/ 881417 w 21600"/>
              <a:gd name="T39" fmla="*/ 2787466 h 21600"/>
              <a:gd name="T40" fmla="*/ 697352 w 21600"/>
              <a:gd name="T41" fmla="*/ 907584 h 21600"/>
              <a:gd name="T42" fmla="*/ 697352 w 21600"/>
              <a:gd name="T43" fmla="*/ 231484 h 21600"/>
              <a:gd name="T44" fmla="*/ 1530533 w 21600"/>
              <a:gd name="T45" fmla="*/ 1143512 h 21600"/>
              <a:gd name="T46" fmla="*/ 1530533 w 21600"/>
              <a:gd name="T47" fmla="*/ 1642372 h 21600"/>
              <a:gd name="T48" fmla="*/ 960017 w 21600"/>
              <a:gd name="T49" fmla="*/ 1718719 h 21600"/>
              <a:gd name="T50" fmla="*/ 1530533 w 21600"/>
              <a:gd name="T51" fmla="*/ 1718719 h 21600"/>
              <a:gd name="T52" fmla="*/ 960017 w 21600"/>
              <a:gd name="T53" fmla="*/ 2787466 h 21600"/>
              <a:gd name="T54" fmla="*/ 1420113 w 21600"/>
              <a:gd name="T55" fmla="*/ 795501 h 21600"/>
              <a:gd name="T56" fmla="*/ 1683657 w 21600"/>
              <a:gd name="T57" fmla="*/ 881168 h 21600"/>
              <a:gd name="T58" fmla="*/ 1683657 w 21600"/>
              <a:gd name="T59" fmla="*/ 258750 h 21600"/>
              <a:gd name="T60" fmla="*/ 1420113 w 21600"/>
              <a:gd name="T61" fmla="*/ 344285 h 21600"/>
              <a:gd name="T62" fmla="*/ 1608842 w 21600"/>
              <a:gd name="T63" fmla="*/ 1143512 h 21600"/>
              <a:gd name="T64" fmla="*/ 2177177 w 21600"/>
              <a:gd name="T65" fmla="*/ 1143512 h 21600"/>
              <a:gd name="T66" fmla="*/ 1608842 w 21600"/>
              <a:gd name="T67" fmla="*/ 2217578 h 21600"/>
              <a:gd name="T68" fmla="*/ 2177177 w 21600"/>
              <a:gd name="T69" fmla="*/ 2292775 h 21600"/>
              <a:gd name="T70" fmla="*/ 2177177 w 21600"/>
              <a:gd name="T71" fmla="*/ 2787466 h 21600"/>
              <a:gd name="T72" fmla="*/ 2255041 w 21600"/>
              <a:gd name="T73" fmla="*/ 1143512 h 21600"/>
              <a:gd name="T74" fmla="*/ 2821784 w 21600"/>
              <a:gd name="T75" fmla="*/ 1143512 h 21600"/>
              <a:gd name="T76" fmla="*/ 2255041 w 21600"/>
              <a:gd name="T77" fmla="*/ 2217578 h 21600"/>
              <a:gd name="T78" fmla="*/ 2821784 w 21600"/>
              <a:gd name="T79" fmla="*/ 2292775 h 21600"/>
              <a:gd name="T80" fmla="*/ 2821784 w 21600"/>
              <a:gd name="T81" fmla="*/ 2787466 h 21600"/>
              <a:gd name="T82" fmla="*/ 2441589 w 21600"/>
              <a:gd name="T83" fmla="*/ 907584 h 21600"/>
              <a:gd name="T84" fmla="*/ 2441589 w 21600"/>
              <a:gd name="T85" fmla="*/ 231484 h 21600"/>
              <a:gd name="T86" fmla="*/ 2289332 w 21600"/>
              <a:gd name="T87" fmla="*/ 795501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6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rgbClr val="3A9367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AutoShape 22">
            <a:extLst>
              <a:ext uri="{FF2B5EF4-FFF2-40B4-BE49-F238E27FC236}">
                <a16:creationId xmlns="" xmlns:a16="http://schemas.microsoft.com/office/drawing/2014/main" id="{1632C3F2-15B2-4A2B-A41E-A5F758E82941}"/>
              </a:ext>
            </a:extLst>
          </p:cNvPr>
          <p:cNvSpPr>
            <a:spLocks/>
          </p:cNvSpPr>
          <p:nvPr/>
        </p:nvSpPr>
        <p:spPr bwMode="auto">
          <a:xfrm>
            <a:off x="5746295" y="1901557"/>
            <a:ext cx="515938" cy="519113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AutoShape 23">
            <a:extLst>
              <a:ext uri="{FF2B5EF4-FFF2-40B4-BE49-F238E27FC236}">
                <a16:creationId xmlns="" xmlns:a16="http://schemas.microsoft.com/office/drawing/2014/main" id="{4F3074E5-701B-428B-A780-CDC744079B75}"/>
              </a:ext>
            </a:extLst>
          </p:cNvPr>
          <p:cNvSpPr>
            <a:spLocks/>
          </p:cNvSpPr>
          <p:nvPr/>
        </p:nvSpPr>
        <p:spPr bwMode="auto">
          <a:xfrm>
            <a:off x="7127420" y="2561957"/>
            <a:ext cx="515938" cy="519113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AutoShape 24">
            <a:extLst>
              <a:ext uri="{FF2B5EF4-FFF2-40B4-BE49-F238E27FC236}">
                <a16:creationId xmlns="" xmlns:a16="http://schemas.microsoft.com/office/drawing/2014/main" id="{762DF742-7932-4CD1-B839-F09F4BF0BB27}"/>
              </a:ext>
            </a:extLst>
          </p:cNvPr>
          <p:cNvSpPr>
            <a:spLocks/>
          </p:cNvSpPr>
          <p:nvPr/>
        </p:nvSpPr>
        <p:spPr bwMode="auto">
          <a:xfrm>
            <a:off x="4030208" y="3727182"/>
            <a:ext cx="517525" cy="520700"/>
          </a:xfrm>
          <a:custGeom>
            <a:avLst/>
            <a:gdLst>
              <a:gd name="T0" fmla="*/ 11616160 w 19679"/>
              <a:gd name="T1" fmla="*/ 2017736 h 19679"/>
              <a:gd name="T2" fmla="*/ 11616160 w 19679"/>
              <a:gd name="T3" fmla="*/ 11759131 h 19679"/>
              <a:gd name="T4" fmla="*/ 1993204 w 19679"/>
              <a:gd name="T5" fmla="*/ 11759131 h 19679"/>
              <a:gd name="T6" fmla="*/ 1993204 w 19679"/>
              <a:gd name="T7" fmla="*/ 2017736 h 19679"/>
              <a:gd name="T8" fmla="*/ 11616160 w 19679"/>
              <a:gd name="T9" fmla="*/ 2017736 h 19679"/>
              <a:gd name="T10" fmla="*/ 11616160 w 19679"/>
              <a:gd name="T11" fmla="*/ 2017736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AutoShape 25">
            <a:extLst>
              <a:ext uri="{FF2B5EF4-FFF2-40B4-BE49-F238E27FC236}">
                <a16:creationId xmlns="" xmlns:a16="http://schemas.microsoft.com/office/drawing/2014/main" id="{D9D29220-E5C9-45F6-A381-6328834F8DD9}"/>
              </a:ext>
            </a:extLst>
          </p:cNvPr>
          <p:cNvSpPr>
            <a:spLocks/>
          </p:cNvSpPr>
          <p:nvPr/>
        </p:nvSpPr>
        <p:spPr bwMode="auto">
          <a:xfrm>
            <a:off x="7489370" y="3727182"/>
            <a:ext cx="515938" cy="520700"/>
          </a:xfrm>
          <a:custGeom>
            <a:avLst/>
            <a:gdLst>
              <a:gd name="T0" fmla="*/ 11545014 w 19679"/>
              <a:gd name="T1" fmla="*/ 2017736 h 19679"/>
              <a:gd name="T2" fmla="*/ 11545014 w 19679"/>
              <a:gd name="T3" fmla="*/ 11759131 h 19679"/>
              <a:gd name="T4" fmla="*/ 1980983 w 19679"/>
              <a:gd name="T5" fmla="*/ 11759131 h 19679"/>
              <a:gd name="T6" fmla="*/ 1980983 w 19679"/>
              <a:gd name="T7" fmla="*/ 2017736 h 19679"/>
              <a:gd name="T8" fmla="*/ 11545014 w 19679"/>
              <a:gd name="T9" fmla="*/ 2017736 h 19679"/>
              <a:gd name="T10" fmla="*/ 11545014 w 19679"/>
              <a:gd name="T11" fmla="*/ 2017736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AutoShape 26">
            <a:extLst>
              <a:ext uri="{FF2B5EF4-FFF2-40B4-BE49-F238E27FC236}">
                <a16:creationId xmlns="" xmlns:a16="http://schemas.microsoft.com/office/drawing/2014/main" id="{440EB3DF-4702-4B3B-A653-2EE1FA6E335B}"/>
              </a:ext>
            </a:extLst>
          </p:cNvPr>
          <p:cNvSpPr>
            <a:spLocks/>
          </p:cNvSpPr>
          <p:nvPr/>
        </p:nvSpPr>
        <p:spPr bwMode="auto">
          <a:xfrm>
            <a:off x="4460420" y="2434957"/>
            <a:ext cx="515938" cy="519113"/>
          </a:xfrm>
          <a:custGeom>
            <a:avLst/>
            <a:gdLst>
              <a:gd name="T0" fmla="*/ 11545014 w 19679"/>
              <a:gd name="T1" fmla="*/ 2005440 h 19679"/>
              <a:gd name="T2" fmla="*/ 11545014 w 19679"/>
              <a:gd name="T3" fmla="*/ 11687547 h 19679"/>
              <a:gd name="T4" fmla="*/ 1980983 w 19679"/>
              <a:gd name="T5" fmla="*/ 11687547 h 19679"/>
              <a:gd name="T6" fmla="*/ 1980983 w 19679"/>
              <a:gd name="T7" fmla="*/ 2005440 h 19679"/>
              <a:gd name="T8" fmla="*/ 11545014 w 19679"/>
              <a:gd name="T9" fmla="*/ 2005440 h 19679"/>
              <a:gd name="T10" fmla="*/ 11545014 w 19679"/>
              <a:gd name="T11" fmla="*/ 200544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AutoShape 27">
            <a:extLst>
              <a:ext uri="{FF2B5EF4-FFF2-40B4-BE49-F238E27FC236}">
                <a16:creationId xmlns="" xmlns:a16="http://schemas.microsoft.com/office/drawing/2014/main" id="{AACC87C2-B21C-4B07-A759-4902E77D8EBD}"/>
              </a:ext>
            </a:extLst>
          </p:cNvPr>
          <p:cNvSpPr>
            <a:spLocks/>
          </p:cNvSpPr>
          <p:nvPr/>
        </p:nvSpPr>
        <p:spPr bwMode="auto">
          <a:xfrm>
            <a:off x="5851070" y="2015857"/>
            <a:ext cx="309563" cy="258763"/>
          </a:xfrm>
          <a:custGeom>
            <a:avLst/>
            <a:gdLst>
              <a:gd name="T0" fmla="*/ 4382309 w 21600"/>
              <a:gd name="T1" fmla="*/ 2057142 h 21600"/>
              <a:gd name="T2" fmla="*/ 4436539 w 21600"/>
              <a:gd name="T3" fmla="*/ 2942626 h 21600"/>
              <a:gd name="T4" fmla="*/ 4253539 w 21600"/>
              <a:gd name="T5" fmla="*/ 3099921 h 21600"/>
              <a:gd name="T6" fmla="*/ 3196768 w 21600"/>
              <a:gd name="T7" fmla="*/ 3054853 h 21600"/>
              <a:gd name="T8" fmla="*/ 3145834 w 21600"/>
              <a:gd name="T9" fmla="*/ 2169368 h 21600"/>
              <a:gd name="T10" fmla="*/ 3327000 w 21600"/>
              <a:gd name="T11" fmla="*/ 2012074 h 21600"/>
              <a:gd name="T12" fmla="*/ 3653775 w 21600"/>
              <a:gd name="T13" fmla="*/ 1703379 h 21600"/>
              <a:gd name="T14" fmla="*/ 2356505 w 21600"/>
              <a:gd name="T15" fmla="*/ 1665056 h 21600"/>
              <a:gd name="T16" fmla="*/ 2681231 w 21600"/>
              <a:gd name="T17" fmla="*/ 2012074 h 21600"/>
              <a:gd name="T18" fmla="*/ 2864232 w 21600"/>
              <a:gd name="T19" fmla="*/ 2169368 h 21600"/>
              <a:gd name="T20" fmla="*/ 2810015 w 21600"/>
              <a:gd name="T21" fmla="*/ 3054853 h 21600"/>
              <a:gd name="T22" fmla="*/ 1754692 w 21600"/>
              <a:gd name="T23" fmla="*/ 3099921 h 21600"/>
              <a:gd name="T24" fmla="*/ 1571691 w 21600"/>
              <a:gd name="T25" fmla="*/ 2942626 h 21600"/>
              <a:gd name="T26" fmla="*/ 1625492 w 21600"/>
              <a:gd name="T27" fmla="*/ 2057142 h 21600"/>
              <a:gd name="T28" fmla="*/ 2079418 w 21600"/>
              <a:gd name="T29" fmla="*/ 2012074 h 21600"/>
              <a:gd name="T30" fmla="*/ 833083 w 21600"/>
              <a:gd name="T31" fmla="*/ 1665056 h 21600"/>
              <a:gd name="T32" fmla="*/ 784814 w 21600"/>
              <a:gd name="T33" fmla="*/ 2012074 h 21600"/>
              <a:gd name="T34" fmla="*/ 1243469 w 21600"/>
              <a:gd name="T35" fmla="*/ 2057142 h 21600"/>
              <a:gd name="T36" fmla="*/ 1297284 w 21600"/>
              <a:gd name="T37" fmla="*/ 2942626 h 21600"/>
              <a:gd name="T38" fmla="*/ 1109540 w 21600"/>
              <a:gd name="T39" fmla="*/ 3099921 h 21600"/>
              <a:gd name="T40" fmla="*/ 53815 w 21600"/>
              <a:gd name="T41" fmla="*/ 3054853 h 21600"/>
              <a:gd name="T42" fmla="*/ 0 w 21600"/>
              <a:gd name="T43" fmla="*/ 2169368 h 21600"/>
              <a:gd name="T44" fmla="*/ 187529 w 21600"/>
              <a:gd name="T45" fmla="*/ 2012074 h 21600"/>
              <a:gd name="T46" fmla="*/ 507741 w 21600"/>
              <a:gd name="T47" fmla="*/ 1703379 h 21600"/>
              <a:gd name="T48" fmla="*/ 832667 w 21600"/>
              <a:gd name="T49" fmla="*/ 1434865 h 21600"/>
              <a:gd name="T50" fmla="*/ 2079017 w 21600"/>
              <a:gd name="T51" fmla="*/ 1083678 h 21600"/>
              <a:gd name="T52" fmla="*/ 1625091 w 21600"/>
              <a:gd name="T53" fmla="*/ 1040191 h 21600"/>
              <a:gd name="T54" fmla="*/ 1571276 w 21600"/>
              <a:gd name="T55" fmla="*/ 152982 h 21600"/>
              <a:gd name="T56" fmla="*/ 1754276 w 21600"/>
              <a:gd name="T57" fmla="*/ 0 h 21600"/>
              <a:gd name="T58" fmla="*/ 2809600 w 21600"/>
              <a:gd name="T59" fmla="*/ 45068 h 21600"/>
              <a:gd name="T60" fmla="*/ 2863830 w 21600"/>
              <a:gd name="T61" fmla="*/ 930552 h 21600"/>
              <a:gd name="T62" fmla="*/ 2680816 w 21600"/>
              <a:gd name="T63" fmla="*/ 1083678 h 21600"/>
              <a:gd name="T64" fmla="*/ 2356090 w 21600"/>
              <a:gd name="T65" fmla="*/ 1434865 h 21600"/>
              <a:gd name="T66" fmla="*/ 3831243 w 21600"/>
              <a:gd name="T67" fmla="*/ 1512506 h 21600"/>
              <a:gd name="T68" fmla="*/ 3927781 w 21600"/>
              <a:gd name="T69" fmla="*/ 2012074 h 21600"/>
              <a:gd name="T70" fmla="*/ 4253539 w 21600"/>
              <a:gd name="T71" fmla="*/ 2012074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rgbClr val="3A9367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AutoShape 28">
            <a:extLst>
              <a:ext uri="{FF2B5EF4-FFF2-40B4-BE49-F238E27FC236}">
                <a16:creationId xmlns="" xmlns:a16="http://schemas.microsoft.com/office/drawing/2014/main" id="{283ABBA0-9621-405C-B784-4E782B562649}"/>
              </a:ext>
            </a:extLst>
          </p:cNvPr>
          <p:cNvSpPr>
            <a:spLocks/>
          </p:cNvSpPr>
          <p:nvPr/>
        </p:nvSpPr>
        <p:spPr bwMode="auto">
          <a:xfrm>
            <a:off x="4136570" y="3841482"/>
            <a:ext cx="309563" cy="309563"/>
          </a:xfrm>
          <a:custGeom>
            <a:avLst/>
            <a:gdLst>
              <a:gd name="T0" fmla="*/ 4386622 w 21600"/>
              <a:gd name="T1" fmla="*/ 3861841 h 21600"/>
              <a:gd name="T2" fmla="*/ 4436539 w 21600"/>
              <a:gd name="T3" fmla="*/ 3992273 h 21600"/>
              <a:gd name="T4" fmla="*/ 4386622 w 21600"/>
              <a:gd name="T5" fmla="*/ 4111814 h 21600"/>
              <a:gd name="T6" fmla="*/ 4261335 w 21600"/>
              <a:gd name="T7" fmla="*/ 4260103 h 21600"/>
              <a:gd name="T8" fmla="*/ 4112630 w 21600"/>
              <a:gd name="T9" fmla="*/ 4384989 h 21600"/>
              <a:gd name="T10" fmla="*/ 3994323 w 21600"/>
              <a:gd name="T11" fmla="*/ 4436539 h 21600"/>
              <a:gd name="T12" fmla="*/ 3863690 w 21600"/>
              <a:gd name="T13" fmla="*/ 4383756 h 21600"/>
              <a:gd name="T14" fmla="*/ 2866697 w 21600"/>
              <a:gd name="T15" fmla="*/ 3389643 h 21600"/>
              <a:gd name="T16" fmla="*/ 2380525 w 21600"/>
              <a:gd name="T17" fmla="*/ 3615782 h 21600"/>
              <a:gd name="T18" fmla="*/ 1849997 w 21600"/>
              <a:gd name="T19" fmla="*/ 3695265 h 21600"/>
              <a:gd name="T20" fmla="*/ 1133373 w 21600"/>
              <a:gd name="T21" fmla="*/ 3551490 h 21600"/>
              <a:gd name="T22" fmla="*/ 543269 w 21600"/>
              <a:gd name="T23" fmla="*/ 3153644 h 21600"/>
              <a:gd name="T24" fmla="*/ 143975 w 21600"/>
              <a:gd name="T25" fmla="*/ 2564772 h 21600"/>
              <a:gd name="T26" fmla="*/ 0 w 21600"/>
              <a:gd name="T27" fmla="*/ 1848564 h 21600"/>
              <a:gd name="T28" fmla="*/ 143975 w 21600"/>
              <a:gd name="T29" fmla="*/ 1132757 h 21600"/>
              <a:gd name="T30" fmla="*/ 543269 w 21600"/>
              <a:gd name="T31" fmla="*/ 543469 h 21600"/>
              <a:gd name="T32" fmla="*/ 1132141 w 21600"/>
              <a:gd name="T33" fmla="*/ 145624 h 21600"/>
              <a:gd name="T34" fmla="*/ 1849997 w 21600"/>
              <a:gd name="T35" fmla="*/ 0 h 21600"/>
              <a:gd name="T36" fmla="*/ 2564973 w 21600"/>
              <a:gd name="T37" fmla="*/ 145624 h 21600"/>
              <a:gd name="T38" fmla="*/ 3154662 w 21600"/>
              <a:gd name="T39" fmla="*/ 543469 h 21600"/>
              <a:gd name="T40" fmla="*/ 3553339 w 21600"/>
              <a:gd name="T41" fmla="*/ 1132757 h 21600"/>
              <a:gd name="T42" fmla="*/ 3697730 w 21600"/>
              <a:gd name="T43" fmla="*/ 1848564 h 21600"/>
              <a:gd name="T44" fmla="*/ 3618247 w 21600"/>
              <a:gd name="T45" fmla="*/ 2380324 h 21600"/>
              <a:gd name="T46" fmla="*/ 3391893 w 21600"/>
              <a:gd name="T47" fmla="*/ 2864647 h 21600"/>
              <a:gd name="T48" fmla="*/ 4386622 w 21600"/>
              <a:gd name="T49" fmla="*/ 3861841 h 21600"/>
              <a:gd name="T50" fmla="*/ 738809 w 21600"/>
              <a:gd name="T51" fmla="*/ 1848564 h 21600"/>
              <a:gd name="T52" fmla="*/ 827536 w 21600"/>
              <a:gd name="T53" fmla="*/ 2283586 h 21600"/>
              <a:gd name="T54" fmla="*/ 1066617 w 21600"/>
              <a:gd name="T55" fmla="*/ 2633378 h 21600"/>
              <a:gd name="T56" fmla="*/ 1418873 w 21600"/>
              <a:gd name="T57" fmla="*/ 2869377 h 21600"/>
              <a:gd name="T58" fmla="*/ 1849381 w 21600"/>
              <a:gd name="T59" fmla="*/ 2956456 h 21600"/>
              <a:gd name="T60" fmla="*/ 2278240 w 21600"/>
              <a:gd name="T61" fmla="*/ 2869377 h 21600"/>
              <a:gd name="T62" fmla="*/ 2629465 w 21600"/>
              <a:gd name="T63" fmla="*/ 2633378 h 21600"/>
              <a:gd name="T64" fmla="*/ 2868545 w 21600"/>
              <a:gd name="T65" fmla="*/ 2283586 h 21600"/>
              <a:gd name="T66" fmla="*/ 2957287 w 21600"/>
              <a:gd name="T67" fmla="*/ 1848564 h 21600"/>
              <a:gd name="T68" fmla="*/ 2868545 w 21600"/>
              <a:gd name="T69" fmla="*/ 1419891 h 21600"/>
              <a:gd name="T70" fmla="*/ 2629465 w 21600"/>
              <a:gd name="T71" fmla="*/ 1066617 h 21600"/>
              <a:gd name="T72" fmla="*/ 2278240 w 21600"/>
              <a:gd name="T73" fmla="*/ 828153 h 21600"/>
              <a:gd name="T74" fmla="*/ 1849381 w 21600"/>
              <a:gd name="T75" fmla="*/ 740658 h 21600"/>
              <a:gd name="T76" fmla="*/ 1418873 w 21600"/>
              <a:gd name="T77" fmla="*/ 828153 h 21600"/>
              <a:gd name="T78" fmla="*/ 1066617 w 21600"/>
              <a:gd name="T79" fmla="*/ 1066617 h 21600"/>
              <a:gd name="T80" fmla="*/ 827536 w 21600"/>
              <a:gd name="T81" fmla="*/ 1419891 h 21600"/>
              <a:gd name="T82" fmla="*/ 738809 w 21600"/>
              <a:gd name="T83" fmla="*/ 1848564 h 21600"/>
              <a:gd name="T84" fmla="*/ 1849997 w 21600"/>
              <a:gd name="T85" fmla="*/ 1148364 h 21600"/>
              <a:gd name="T86" fmla="*/ 1945704 w 21600"/>
              <a:gd name="T87" fmla="*/ 1188421 h 21600"/>
              <a:gd name="T88" fmla="*/ 1985761 w 21600"/>
              <a:gd name="T89" fmla="*/ 1289889 h 21600"/>
              <a:gd name="T90" fmla="*/ 1945704 w 21600"/>
              <a:gd name="T91" fmla="*/ 1385595 h 21600"/>
              <a:gd name="T92" fmla="*/ 1849997 w 21600"/>
              <a:gd name="T93" fmla="*/ 1426269 h 21600"/>
              <a:gd name="T94" fmla="*/ 1551140 w 21600"/>
              <a:gd name="T95" fmla="*/ 1548059 h 21600"/>
              <a:gd name="T96" fmla="*/ 1427501 w 21600"/>
              <a:gd name="T97" fmla="*/ 1847948 h 21600"/>
              <a:gd name="T98" fmla="*/ 1387444 w 21600"/>
              <a:gd name="T99" fmla="*/ 1944271 h 21600"/>
              <a:gd name="T100" fmla="*/ 1291738 w 21600"/>
              <a:gd name="T101" fmla="*/ 1983711 h 21600"/>
              <a:gd name="T102" fmla="*/ 1188421 w 21600"/>
              <a:gd name="T103" fmla="*/ 1944271 h 21600"/>
              <a:gd name="T104" fmla="*/ 1150213 w 21600"/>
              <a:gd name="T105" fmla="*/ 1847948 h 21600"/>
              <a:gd name="T106" fmla="*/ 1204229 w 21600"/>
              <a:gd name="T107" fmla="*/ 1578671 h 21600"/>
              <a:gd name="T108" fmla="*/ 1354997 w 21600"/>
              <a:gd name="T109" fmla="*/ 1353765 h 21600"/>
              <a:gd name="T110" fmla="*/ 1576822 w 21600"/>
              <a:gd name="T111" fmla="*/ 1202996 h 21600"/>
              <a:gd name="T112" fmla="*/ 1849997 w 21600"/>
              <a:gd name="T113" fmla="*/ 1148364 h 216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1600" h="21600">
                <a:moveTo>
                  <a:pt x="21357" y="18802"/>
                </a:moveTo>
                <a:cubicBezTo>
                  <a:pt x="21518" y="18965"/>
                  <a:pt x="21600" y="19177"/>
                  <a:pt x="21600" y="19437"/>
                </a:cubicBezTo>
                <a:cubicBezTo>
                  <a:pt x="21600" y="19581"/>
                  <a:pt x="21518" y="19776"/>
                  <a:pt x="21357" y="20019"/>
                </a:cubicBezTo>
                <a:cubicBezTo>
                  <a:pt x="21193" y="20261"/>
                  <a:pt x="20990" y="20504"/>
                  <a:pt x="20747" y="20741"/>
                </a:cubicBezTo>
                <a:cubicBezTo>
                  <a:pt x="20504" y="20979"/>
                  <a:pt x="20261" y="21185"/>
                  <a:pt x="20023" y="21349"/>
                </a:cubicBezTo>
                <a:cubicBezTo>
                  <a:pt x="19783" y="21518"/>
                  <a:pt x="19594" y="21600"/>
                  <a:pt x="19447" y="21600"/>
                </a:cubicBezTo>
                <a:cubicBezTo>
                  <a:pt x="19190" y="21600"/>
                  <a:pt x="18975" y="21515"/>
                  <a:pt x="18811" y="21343"/>
                </a:cubicBezTo>
                <a:lnTo>
                  <a:pt x="13957" y="16503"/>
                </a:lnTo>
                <a:cubicBezTo>
                  <a:pt x="13217" y="16980"/>
                  <a:pt x="12429" y="17350"/>
                  <a:pt x="11590" y="17604"/>
                </a:cubicBezTo>
                <a:cubicBezTo>
                  <a:pt x="10751" y="17864"/>
                  <a:pt x="9892" y="17991"/>
                  <a:pt x="9007" y="17991"/>
                </a:cubicBezTo>
                <a:cubicBezTo>
                  <a:pt x="7770" y="17991"/>
                  <a:pt x="6609" y="17760"/>
                  <a:pt x="5518" y="17291"/>
                </a:cubicBezTo>
                <a:cubicBezTo>
                  <a:pt x="4427" y="16822"/>
                  <a:pt x="3470" y="16175"/>
                  <a:pt x="2645" y="15354"/>
                </a:cubicBezTo>
                <a:cubicBezTo>
                  <a:pt x="1817" y="14535"/>
                  <a:pt x="1173" y="13580"/>
                  <a:pt x="701" y="12487"/>
                </a:cubicBezTo>
                <a:cubicBezTo>
                  <a:pt x="232" y="11400"/>
                  <a:pt x="0" y="10237"/>
                  <a:pt x="0" y="9000"/>
                </a:cubicBezTo>
                <a:cubicBezTo>
                  <a:pt x="0" y="7769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3" y="237"/>
                  <a:pt x="12488" y="709"/>
                </a:cubicBezTo>
                <a:cubicBezTo>
                  <a:pt x="13573" y="1180"/>
                  <a:pt x="14531" y="1827"/>
                  <a:pt x="15359" y="2646"/>
                </a:cubicBezTo>
                <a:cubicBezTo>
                  <a:pt x="16184" y="3468"/>
                  <a:pt x="16831" y="4422"/>
                  <a:pt x="17300" y="5515"/>
                </a:cubicBezTo>
                <a:cubicBezTo>
                  <a:pt x="17769" y="6602"/>
                  <a:pt x="18003" y="7769"/>
                  <a:pt x="18003" y="9000"/>
                </a:cubicBezTo>
                <a:cubicBezTo>
                  <a:pt x="18003" y="9887"/>
                  <a:pt x="17873" y="10748"/>
                  <a:pt x="17616" y="11589"/>
                </a:cubicBezTo>
                <a:cubicBezTo>
                  <a:pt x="17359" y="12434"/>
                  <a:pt x="16992" y="13219"/>
                  <a:pt x="16514" y="13947"/>
                </a:cubicBezTo>
                <a:lnTo>
                  <a:pt x="21357" y="18802"/>
                </a:lnTo>
                <a:close/>
                <a:moveTo>
                  <a:pt x="3597" y="9000"/>
                </a:moveTo>
                <a:cubicBezTo>
                  <a:pt x="3597" y="9759"/>
                  <a:pt x="3741" y="10465"/>
                  <a:pt x="4029" y="11118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1"/>
                  <a:pt x="6253" y="13685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40" y="14252"/>
                  <a:pt x="11092" y="13970"/>
                </a:cubicBezTo>
                <a:cubicBezTo>
                  <a:pt x="11745" y="13685"/>
                  <a:pt x="12319" y="13301"/>
                  <a:pt x="12802" y="12821"/>
                </a:cubicBezTo>
                <a:cubicBezTo>
                  <a:pt x="13291" y="12338"/>
                  <a:pt x="13678" y="11770"/>
                  <a:pt x="13966" y="11118"/>
                </a:cubicBezTo>
                <a:cubicBezTo>
                  <a:pt x="14254" y="10465"/>
                  <a:pt x="14398" y="9759"/>
                  <a:pt x="14398" y="9000"/>
                </a:cubicBezTo>
                <a:cubicBezTo>
                  <a:pt x="14398" y="8260"/>
                  <a:pt x="14254" y="7565"/>
                  <a:pt x="13966" y="6913"/>
                </a:cubicBezTo>
                <a:cubicBezTo>
                  <a:pt x="13675" y="6258"/>
                  <a:pt x="13291" y="5684"/>
                  <a:pt x="12802" y="5193"/>
                </a:cubicBezTo>
                <a:cubicBezTo>
                  <a:pt x="12316" y="4704"/>
                  <a:pt x="11745" y="4317"/>
                  <a:pt x="11092" y="4032"/>
                </a:cubicBezTo>
                <a:cubicBezTo>
                  <a:pt x="10440" y="3750"/>
                  <a:pt x="9742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4"/>
                  <a:pt x="5193" y="5193"/>
                </a:cubicBezTo>
                <a:cubicBezTo>
                  <a:pt x="4707" y="5684"/>
                  <a:pt x="4317" y="6258"/>
                  <a:pt x="4029" y="6913"/>
                </a:cubicBezTo>
                <a:cubicBezTo>
                  <a:pt x="3741" y="7565"/>
                  <a:pt x="3597" y="8257"/>
                  <a:pt x="3597" y="9000"/>
                </a:cubicBezTo>
                <a:moveTo>
                  <a:pt x="9007" y="5591"/>
                </a:moveTo>
                <a:cubicBezTo>
                  <a:pt x="9185" y="5591"/>
                  <a:pt x="9344" y="5656"/>
                  <a:pt x="9473" y="5786"/>
                </a:cubicBezTo>
                <a:cubicBezTo>
                  <a:pt x="9603" y="5919"/>
                  <a:pt x="9668" y="6082"/>
                  <a:pt x="9668" y="6280"/>
                </a:cubicBezTo>
                <a:cubicBezTo>
                  <a:pt x="9668" y="6461"/>
                  <a:pt x="9603" y="6616"/>
                  <a:pt x="9473" y="6746"/>
                </a:cubicBezTo>
                <a:cubicBezTo>
                  <a:pt x="9344" y="6879"/>
                  <a:pt x="9185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5"/>
                  <a:pt x="6950" y="8423"/>
                  <a:pt x="6950" y="8997"/>
                </a:cubicBezTo>
                <a:cubicBezTo>
                  <a:pt x="6950" y="9180"/>
                  <a:pt x="6885" y="9333"/>
                  <a:pt x="6755" y="9466"/>
                </a:cubicBezTo>
                <a:cubicBezTo>
                  <a:pt x="6623" y="9596"/>
                  <a:pt x="6467" y="9658"/>
                  <a:pt x="6289" y="9658"/>
                </a:cubicBezTo>
                <a:cubicBezTo>
                  <a:pt x="6080" y="9658"/>
                  <a:pt x="5914" y="9596"/>
                  <a:pt x="5786" y="9466"/>
                </a:cubicBezTo>
                <a:cubicBezTo>
                  <a:pt x="5659" y="9333"/>
                  <a:pt x="5600" y="9180"/>
                  <a:pt x="5600" y="8997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8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1"/>
                  <a:pt x="8530" y="5591"/>
                  <a:pt x="9007" y="5591"/>
                </a:cubicBezTo>
              </a:path>
            </a:pathLst>
          </a:custGeom>
          <a:solidFill>
            <a:srgbClr val="3A9367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AutoShape 29">
            <a:extLst>
              <a:ext uri="{FF2B5EF4-FFF2-40B4-BE49-F238E27FC236}">
                <a16:creationId xmlns="" xmlns:a16="http://schemas.microsoft.com/office/drawing/2014/main" id="{D5F0E675-DCC2-44F2-A645-6D043BD07BFF}"/>
              </a:ext>
            </a:extLst>
          </p:cNvPr>
          <p:cNvSpPr>
            <a:spLocks/>
          </p:cNvSpPr>
          <p:nvPr/>
        </p:nvSpPr>
        <p:spPr bwMode="auto">
          <a:xfrm>
            <a:off x="7232195" y="2703245"/>
            <a:ext cx="309563" cy="258762"/>
          </a:xfrm>
          <a:custGeom>
            <a:avLst/>
            <a:gdLst>
              <a:gd name="T0" fmla="*/ 4436539 w 21600"/>
              <a:gd name="T1" fmla="*/ 1350361 h 21579"/>
              <a:gd name="T2" fmla="*/ 4358074 w 21600"/>
              <a:gd name="T3" fmla="*/ 1538158 h 21579"/>
              <a:gd name="T4" fmla="*/ 4161931 w 21600"/>
              <a:gd name="T5" fmla="*/ 1643263 h 21579"/>
              <a:gd name="T6" fmla="*/ 4161931 w 21600"/>
              <a:gd name="T7" fmla="*/ 2388551 h 21579"/>
              <a:gd name="T8" fmla="*/ 4052452 w 21600"/>
              <a:gd name="T9" fmla="*/ 2606686 h 21579"/>
              <a:gd name="T10" fmla="*/ 3791387 w 21600"/>
              <a:gd name="T11" fmla="*/ 2697413 h 21579"/>
              <a:gd name="T12" fmla="*/ 3396623 w 21600"/>
              <a:gd name="T13" fmla="*/ 2430677 h 21579"/>
              <a:gd name="T14" fmla="*/ 2899358 w 21600"/>
              <a:gd name="T15" fmla="*/ 2193571 h 21579"/>
              <a:gd name="T16" fmla="*/ 2351776 w 21600"/>
              <a:gd name="T17" fmla="*/ 2008652 h 21579"/>
              <a:gd name="T18" fmla="*/ 1805225 w 21600"/>
              <a:gd name="T19" fmla="*/ 1907853 h 21579"/>
              <a:gd name="T20" fmla="*/ 1636800 w 21600"/>
              <a:gd name="T21" fmla="*/ 1988519 h 21579"/>
              <a:gd name="T22" fmla="*/ 1547657 w 21600"/>
              <a:gd name="T23" fmla="*/ 2114620 h 21579"/>
              <a:gd name="T24" fmla="*/ 1542727 w 21600"/>
              <a:gd name="T25" fmla="*/ 2257269 h 21579"/>
              <a:gd name="T26" fmla="*/ 1632271 w 21600"/>
              <a:gd name="T27" fmla="*/ 2388551 h 21579"/>
              <a:gd name="T28" fmla="*/ 1576822 w 21600"/>
              <a:gd name="T29" fmla="*/ 2541261 h 21579"/>
              <a:gd name="T30" fmla="*/ 1626109 w 21600"/>
              <a:gd name="T31" fmla="*/ 2675421 h 21579"/>
              <a:gd name="T32" fmla="*/ 1745448 w 21600"/>
              <a:gd name="T33" fmla="*/ 2799508 h 21579"/>
              <a:gd name="T34" fmla="*/ 1904214 w 21600"/>
              <a:gd name="T35" fmla="*/ 2917707 h 21579"/>
              <a:gd name="T36" fmla="*/ 1736820 w 21600"/>
              <a:gd name="T37" fmla="*/ 3050283 h 21579"/>
              <a:gd name="T38" fmla="*/ 1481316 w 21600"/>
              <a:gd name="T39" fmla="*/ 3101762 h 21579"/>
              <a:gd name="T40" fmla="*/ 1215321 w 21600"/>
              <a:gd name="T41" fmla="*/ 3080622 h 21579"/>
              <a:gd name="T42" fmla="*/ 1011167 w 21600"/>
              <a:gd name="T43" fmla="*/ 2992485 h 21579"/>
              <a:gd name="T44" fmla="*/ 914630 w 21600"/>
              <a:gd name="T45" fmla="*/ 2740126 h 21579"/>
              <a:gd name="T46" fmla="*/ 828153 w 21600"/>
              <a:gd name="T47" fmla="*/ 2476700 h 21579"/>
              <a:gd name="T48" fmla="*/ 794473 w 21600"/>
              <a:gd name="T49" fmla="*/ 2197301 h 21579"/>
              <a:gd name="T50" fmla="*/ 852387 w 21600"/>
              <a:gd name="T51" fmla="*/ 1891460 h 21579"/>
              <a:gd name="T52" fmla="*/ 370530 w 21600"/>
              <a:gd name="T53" fmla="*/ 1891460 h 21579"/>
              <a:gd name="T54" fmla="*/ 109680 w 21600"/>
              <a:gd name="T55" fmla="*/ 1800722 h 21579"/>
              <a:gd name="T56" fmla="*/ 0 w 21600"/>
              <a:gd name="T57" fmla="*/ 1580428 h 21579"/>
              <a:gd name="T58" fmla="*/ 0 w 21600"/>
              <a:gd name="T59" fmla="*/ 1117848 h 21579"/>
              <a:gd name="T60" fmla="*/ 108032 w 21600"/>
              <a:gd name="T61" fmla="*/ 897987 h 21579"/>
              <a:gd name="T62" fmla="*/ 370530 w 21600"/>
              <a:gd name="T63" fmla="*/ 805965 h 21579"/>
              <a:gd name="T64" fmla="*/ 1571892 w 21600"/>
              <a:gd name="T65" fmla="*/ 805965 h 21579"/>
              <a:gd name="T66" fmla="*/ 2161782 w 21600"/>
              <a:gd name="T67" fmla="*/ 738525 h 21579"/>
              <a:gd name="T68" fmla="*/ 2775103 w 21600"/>
              <a:gd name="T69" fmla="*/ 557060 h 21579"/>
              <a:gd name="T70" fmla="*/ 3342392 w 21600"/>
              <a:gd name="T71" fmla="*/ 297938 h 21579"/>
              <a:gd name="T72" fmla="*/ 3791387 w 21600"/>
              <a:gd name="T73" fmla="*/ 0 h 21579"/>
              <a:gd name="T74" fmla="*/ 4052452 w 21600"/>
              <a:gd name="T75" fmla="*/ 91170 h 21579"/>
              <a:gd name="T76" fmla="*/ 4161931 w 21600"/>
              <a:gd name="T77" fmla="*/ 311452 h 21579"/>
              <a:gd name="T78" fmla="*/ 4161931 w 21600"/>
              <a:gd name="T79" fmla="*/ 1054582 h 21579"/>
              <a:gd name="T80" fmla="*/ 4358074 w 21600"/>
              <a:gd name="T81" fmla="*/ 1160550 h 21579"/>
              <a:gd name="T82" fmla="*/ 4436539 w 21600"/>
              <a:gd name="T83" fmla="*/ 1350361 h 21579"/>
              <a:gd name="T84" fmla="*/ 3791387 w 21600"/>
              <a:gd name="T85" fmla="*/ 410525 h 21579"/>
              <a:gd name="T86" fmla="*/ 3391693 w 21600"/>
              <a:gd name="T87" fmla="*/ 640172 h 21579"/>
              <a:gd name="T88" fmla="*/ 2933052 w 21600"/>
              <a:gd name="T89" fmla="*/ 838893 h 21579"/>
              <a:gd name="T90" fmla="*/ 2439686 w 21600"/>
              <a:gd name="T91" fmla="*/ 995476 h 21579"/>
              <a:gd name="T92" fmla="*/ 1942422 w 21600"/>
              <a:gd name="T93" fmla="*/ 1093398 h 21579"/>
              <a:gd name="T94" fmla="*/ 1942422 w 21600"/>
              <a:gd name="T95" fmla="*/ 1606605 h 21579"/>
              <a:gd name="T96" fmla="*/ 2439686 w 21600"/>
              <a:gd name="T97" fmla="*/ 1705678 h 21579"/>
              <a:gd name="T98" fmla="*/ 2933052 w 21600"/>
              <a:gd name="T99" fmla="*/ 1863125 h 21579"/>
              <a:gd name="T100" fmla="*/ 3394158 w 21600"/>
              <a:gd name="T101" fmla="*/ 2063141 h 21579"/>
              <a:gd name="T102" fmla="*/ 3791387 w 21600"/>
              <a:gd name="T103" fmla="*/ 2289334 h 21579"/>
              <a:gd name="T104" fmla="*/ 3791387 w 21600"/>
              <a:gd name="T105" fmla="*/ 410525 h 21579"/>
              <a:gd name="T106" fmla="*/ 3791387 w 21600"/>
              <a:gd name="T107" fmla="*/ 410525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3A9367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AutoShape 30">
            <a:extLst>
              <a:ext uri="{FF2B5EF4-FFF2-40B4-BE49-F238E27FC236}">
                <a16:creationId xmlns="" xmlns:a16="http://schemas.microsoft.com/office/drawing/2014/main" id="{1AD81E2C-6FA8-40EB-AC03-264DC5C4AB80}"/>
              </a:ext>
            </a:extLst>
          </p:cNvPr>
          <p:cNvSpPr>
            <a:spLocks/>
          </p:cNvSpPr>
          <p:nvPr/>
        </p:nvSpPr>
        <p:spPr bwMode="auto">
          <a:xfrm>
            <a:off x="4579483" y="2541320"/>
            <a:ext cx="277812" cy="277812"/>
          </a:xfrm>
          <a:custGeom>
            <a:avLst/>
            <a:gdLst>
              <a:gd name="T0" fmla="*/ 3573125 w 21600"/>
              <a:gd name="T1" fmla="*/ 690800 h 21600"/>
              <a:gd name="T2" fmla="*/ 3306464 w 21600"/>
              <a:gd name="T3" fmla="*/ 3573125 h 21600"/>
              <a:gd name="T4" fmla="*/ 0 w 21600"/>
              <a:gd name="T5" fmla="*/ 3306297 h 21600"/>
              <a:gd name="T6" fmla="*/ 266661 w 21600"/>
              <a:gd name="T7" fmla="*/ 426789 h 21600"/>
              <a:gd name="T8" fmla="*/ 378647 w 21600"/>
              <a:gd name="T9" fmla="*/ 254918 h 21600"/>
              <a:gd name="T10" fmla="*/ 793526 w 21600"/>
              <a:gd name="T11" fmla="*/ 0 h 21600"/>
              <a:gd name="T12" fmla="*/ 1209730 w 21600"/>
              <a:gd name="T13" fmla="*/ 255741 h 21600"/>
              <a:gd name="T14" fmla="*/ 1345549 w 21600"/>
              <a:gd name="T15" fmla="*/ 426789 h 21600"/>
              <a:gd name="T16" fmla="*/ 1442153 w 21600"/>
              <a:gd name="T17" fmla="*/ 126713 h 21600"/>
              <a:gd name="T18" fmla="*/ 1988542 w 21600"/>
              <a:gd name="T19" fmla="*/ 35241 h 21600"/>
              <a:gd name="T20" fmla="*/ 2228078 w 21600"/>
              <a:gd name="T21" fmla="*/ 397348 h 21600"/>
              <a:gd name="T22" fmla="*/ 2339576 w 21600"/>
              <a:gd name="T23" fmla="*/ 397348 h 21600"/>
              <a:gd name="T24" fmla="*/ 2573311 w 21600"/>
              <a:gd name="T25" fmla="*/ 35241 h 21600"/>
              <a:gd name="T26" fmla="*/ 3120690 w 21600"/>
              <a:gd name="T27" fmla="*/ 126713 h 21600"/>
              <a:gd name="T28" fmla="*/ 3217307 w 21600"/>
              <a:gd name="T29" fmla="*/ 426789 h 21600"/>
              <a:gd name="T30" fmla="*/ 360615 w 21600"/>
              <a:gd name="T31" fmla="*/ 1318089 h 21600"/>
              <a:gd name="T32" fmla="*/ 1003622 w 21600"/>
              <a:gd name="T33" fmla="*/ 1318089 h 21600"/>
              <a:gd name="T34" fmla="*/ 360615 w 21600"/>
              <a:gd name="T35" fmla="*/ 2556102 h 21600"/>
              <a:gd name="T36" fmla="*/ 1003622 w 21600"/>
              <a:gd name="T37" fmla="*/ 2642790 h 21600"/>
              <a:gd name="T38" fmla="*/ 1003622 w 21600"/>
              <a:gd name="T39" fmla="*/ 3212999 h 21600"/>
              <a:gd name="T40" fmla="*/ 794028 w 21600"/>
              <a:gd name="T41" fmla="*/ 1046129 h 21600"/>
              <a:gd name="T42" fmla="*/ 794028 w 21600"/>
              <a:gd name="T43" fmla="*/ 266828 h 21600"/>
              <a:gd name="T44" fmla="*/ 1742730 w 21600"/>
              <a:gd name="T45" fmla="*/ 1318089 h 21600"/>
              <a:gd name="T46" fmla="*/ 1742730 w 21600"/>
              <a:gd name="T47" fmla="*/ 1893096 h 21600"/>
              <a:gd name="T48" fmla="*/ 1093113 w 21600"/>
              <a:gd name="T49" fmla="*/ 1981095 h 21600"/>
              <a:gd name="T50" fmla="*/ 1742730 w 21600"/>
              <a:gd name="T51" fmla="*/ 1981095 h 21600"/>
              <a:gd name="T52" fmla="*/ 1093113 w 21600"/>
              <a:gd name="T53" fmla="*/ 3212999 h 21600"/>
              <a:gd name="T54" fmla="*/ 1617007 w 21600"/>
              <a:gd name="T55" fmla="*/ 916934 h 21600"/>
              <a:gd name="T56" fmla="*/ 1917083 w 21600"/>
              <a:gd name="T57" fmla="*/ 1015699 h 21600"/>
              <a:gd name="T58" fmla="*/ 1917083 w 21600"/>
              <a:gd name="T59" fmla="*/ 298262 h 21600"/>
              <a:gd name="T60" fmla="*/ 1617007 w 21600"/>
              <a:gd name="T61" fmla="*/ 396847 h 21600"/>
              <a:gd name="T62" fmla="*/ 1831887 w 21600"/>
              <a:gd name="T63" fmla="*/ 1318089 h 21600"/>
              <a:gd name="T64" fmla="*/ 2479022 w 21600"/>
              <a:gd name="T65" fmla="*/ 1318089 h 21600"/>
              <a:gd name="T66" fmla="*/ 1831887 w 21600"/>
              <a:gd name="T67" fmla="*/ 2556102 h 21600"/>
              <a:gd name="T68" fmla="*/ 2479022 w 21600"/>
              <a:gd name="T69" fmla="*/ 2642790 h 21600"/>
              <a:gd name="T70" fmla="*/ 2479022 w 21600"/>
              <a:gd name="T71" fmla="*/ 3212999 h 21600"/>
              <a:gd name="T72" fmla="*/ 2567690 w 21600"/>
              <a:gd name="T73" fmla="*/ 1318089 h 21600"/>
              <a:gd name="T74" fmla="*/ 3212999 w 21600"/>
              <a:gd name="T75" fmla="*/ 1318089 h 21600"/>
              <a:gd name="T76" fmla="*/ 2567690 w 21600"/>
              <a:gd name="T77" fmla="*/ 2556102 h 21600"/>
              <a:gd name="T78" fmla="*/ 3212999 w 21600"/>
              <a:gd name="T79" fmla="*/ 2642790 h 21600"/>
              <a:gd name="T80" fmla="*/ 3212999 w 21600"/>
              <a:gd name="T81" fmla="*/ 3212999 h 21600"/>
              <a:gd name="T82" fmla="*/ 2780088 w 21600"/>
              <a:gd name="T83" fmla="*/ 1046129 h 21600"/>
              <a:gd name="T84" fmla="*/ 2780088 w 21600"/>
              <a:gd name="T85" fmla="*/ 266828 h 21600"/>
              <a:gd name="T86" fmla="*/ 2606725 w 21600"/>
              <a:gd name="T87" fmla="*/ 916934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6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rgbClr val="3A9367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AutoShape 31">
            <a:extLst>
              <a:ext uri="{FF2B5EF4-FFF2-40B4-BE49-F238E27FC236}">
                <a16:creationId xmlns="" xmlns:a16="http://schemas.microsoft.com/office/drawing/2014/main" id="{ADD39FC7-68B0-4BB3-9734-103B4BE7F7FB}"/>
              </a:ext>
            </a:extLst>
          </p:cNvPr>
          <p:cNvSpPr>
            <a:spLocks/>
          </p:cNvSpPr>
          <p:nvPr/>
        </p:nvSpPr>
        <p:spPr bwMode="auto">
          <a:xfrm>
            <a:off x="7602083" y="3847832"/>
            <a:ext cx="309562" cy="273050"/>
          </a:xfrm>
          <a:custGeom>
            <a:avLst/>
            <a:gdLst>
              <a:gd name="T0" fmla="*/ 4436511 w 21600"/>
              <a:gd name="T1" fmla="*/ 1380672 h 21600"/>
              <a:gd name="T2" fmla="*/ 2218255 w 21600"/>
              <a:gd name="T3" fmla="*/ 0 h 21600"/>
              <a:gd name="T4" fmla="*/ 0 w 21600"/>
              <a:gd name="T5" fmla="*/ 1380672 h 21600"/>
              <a:gd name="T6" fmla="*/ 1206891 w 21600"/>
              <a:gd name="T7" fmla="*/ 2617526 h 21600"/>
              <a:gd name="T8" fmla="*/ 684992 w 21600"/>
              <a:gd name="T9" fmla="*/ 3451681 h 21600"/>
              <a:gd name="T10" fmla="*/ 2348687 w 21600"/>
              <a:gd name="T11" fmla="*/ 2761345 h 21600"/>
              <a:gd name="T12" fmla="*/ 4436511 w 21600"/>
              <a:gd name="T13" fmla="*/ 1380672 h 21600"/>
              <a:gd name="T14" fmla="*/ 4436511 w 21600"/>
              <a:gd name="T15" fmla="*/ 138067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8640"/>
                </a:moveTo>
                <a:cubicBezTo>
                  <a:pt x="21600" y="3960"/>
                  <a:pt x="16676" y="0"/>
                  <a:pt x="10800" y="0"/>
                </a:cubicBezTo>
                <a:cubicBezTo>
                  <a:pt x="4765" y="0"/>
                  <a:pt x="0" y="3960"/>
                  <a:pt x="0" y="8640"/>
                </a:cubicBezTo>
                <a:cubicBezTo>
                  <a:pt x="0" y="12060"/>
                  <a:pt x="2382" y="14940"/>
                  <a:pt x="5876" y="16380"/>
                </a:cubicBezTo>
                <a:cubicBezTo>
                  <a:pt x="6035" y="17280"/>
                  <a:pt x="5718" y="19080"/>
                  <a:pt x="3335" y="21600"/>
                </a:cubicBezTo>
                <a:cubicBezTo>
                  <a:pt x="3335" y="21600"/>
                  <a:pt x="8576" y="19980"/>
                  <a:pt x="11435" y="17280"/>
                </a:cubicBezTo>
                <a:cubicBezTo>
                  <a:pt x="17153" y="16920"/>
                  <a:pt x="21600" y="13140"/>
                  <a:pt x="21600" y="8640"/>
                </a:cubicBezTo>
                <a:close/>
                <a:moveTo>
                  <a:pt x="21600" y="8640"/>
                </a:moveTo>
              </a:path>
            </a:pathLst>
          </a:custGeom>
          <a:solidFill>
            <a:srgbClr val="3A9367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组合 21">
            <a:extLst>
              <a:ext uri="{FF2B5EF4-FFF2-40B4-BE49-F238E27FC236}">
                <a16:creationId xmlns="" xmlns:a16="http://schemas.microsoft.com/office/drawing/2014/main" id="{E324FCE0-F30D-4CE6-BE3A-A8A0B734280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5658" y="3527157"/>
            <a:ext cx="693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3@|17FFC:16777215|FBC:16777215|LFC:16777215|LBC:16777215">
            <a:extLst>
              <a:ext uri="{FF2B5EF4-FFF2-40B4-BE49-F238E27FC236}">
                <a16:creationId xmlns="" xmlns:a16="http://schemas.microsoft.com/office/drawing/2014/main" id="{38584B42-20C9-4C63-9D3D-E61DC9EF4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1645" y="2403842"/>
            <a:ext cx="19526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52" name="TextBox 13@|17FFC:16777215|FBC:16777215|LFC:16777215|LBC:16777215">
            <a:extLst>
              <a:ext uri="{FF2B5EF4-FFF2-40B4-BE49-F238E27FC236}">
                <a16:creationId xmlns="" xmlns:a16="http://schemas.microsoft.com/office/drawing/2014/main" id="{D8F49B49-9829-47A5-8996-5D2207789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408" y="2704832"/>
            <a:ext cx="2333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53" name="TextBox 13@|17FFC:16777215|FBC:16777215|LFC:16777215|LBC:16777215">
            <a:extLst>
              <a:ext uri="{FF2B5EF4-FFF2-40B4-BE49-F238E27FC236}">
                <a16:creationId xmlns="" xmlns:a16="http://schemas.microsoft.com/office/drawing/2014/main" id="{1CA5FBA1-C081-4B5F-A51E-54BFAB472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458" y="3640505"/>
            <a:ext cx="19526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54" name="TextBox 13@|17FFC:16777215|FBC:16777215|LFC:16777215|LBC:16777215">
            <a:extLst>
              <a:ext uri="{FF2B5EF4-FFF2-40B4-BE49-F238E27FC236}">
                <a16:creationId xmlns="" xmlns:a16="http://schemas.microsoft.com/office/drawing/2014/main" id="{B4AB6065-45F8-4F38-9ABB-1649856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220" y="3943082"/>
            <a:ext cx="2333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55" name="TextBox 13@|17FFC:16777215|FBC:16777215|LFC:16777215|LBC:16777215">
            <a:extLst>
              <a:ext uri="{FF2B5EF4-FFF2-40B4-BE49-F238E27FC236}">
                <a16:creationId xmlns="" xmlns:a16="http://schemas.microsoft.com/office/drawing/2014/main" id="{3FA2882E-2589-4D9E-BA9F-9B80A7145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508" y="4726355"/>
            <a:ext cx="19526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56" name="TextBox 13@|17FFC:16777215|FBC:16777215|LFC:16777215|LBC:16777215">
            <a:extLst>
              <a:ext uri="{FF2B5EF4-FFF2-40B4-BE49-F238E27FC236}">
                <a16:creationId xmlns="" xmlns:a16="http://schemas.microsoft.com/office/drawing/2014/main" id="{9554D06A-29BB-42A5-BD1F-DFFCF2464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683" y="5027345"/>
            <a:ext cx="2333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57" name="TextBox 13@|17FFC:16777215|FBC:16777215|LFC:16777215|LBC:16777215">
            <a:extLst>
              <a:ext uri="{FF2B5EF4-FFF2-40B4-BE49-F238E27FC236}">
                <a16:creationId xmlns="" xmlns:a16="http://schemas.microsoft.com/office/drawing/2014/main" id="{C79BE4E7-9640-425E-BF66-AF303CD4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983" y="2411780"/>
            <a:ext cx="19526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58" name="TextBox 13@|17FFC:16777215|FBC:16777215|LFC:16777215|LBC:16777215">
            <a:extLst>
              <a:ext uri="{FF2B5EF4-FFF2-40B4-BE49-F238E27FC236}">
                <a16:creationId xmlns="" xmlns:a16="http://schemas.microsoft.com/office/drawing/2014/main" id="{B7EC753B-A9D5-4E4F-9BC4-70B05ADA4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983" y="2674670"/>
            <a:ext cx="2333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59" name="TextBox 13@|17FFC:16777215|FBC:16777215|LFC:16777215|LBC:16777215">
            <a:extLst>
              <a:ext uri="{FF2B5EF4-FFF2-40B4-BE49-F238E27FC236}">
                <a16:creationId xmlns="" xmlns:a16="http://schemas.microsoft.com/office/drawing/2014/main" id="{7D084D50-C57B-4B65-94D6-1B3948206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670" y="3600817"/>
            <a:ext cx="19542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60" name="TextBox 13@|17FFC:16777215|FBC:16777215|LFC:16777215|LBC:16777215">
            <a:extLst>
              <a:ext uri="{FF2B5EF4-FFF2-40B4-BE49-F238E27FC236}">
                <a16:creationId xmlns="" xmlns:a16="http://schemas.microsoft.com/office/drawing/2014/main" id="{8EABD876-1E8E-4BCA-88DB-15B0FF648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8570" y="4766042"/>
            <a:ext cx="19526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61" name="TextBox 13@|17FFC:16777215|FBC:16777215|LFC:16777215|LBC:16777215">
            <a:extLst>
              <a:ext uri="{FF2B5EF4-FFF2-40B4-BE49-F238E27FC236}">
                <a16:creationId xmlns="" xmlns:a16="http://schemas.microsoft.com/office/drawing/2014/main" id="{2D0B7933-D399-4601-BABB-26437387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570" y="5067032"/>
            <a:ext cx="2333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  <p:sp>
        <p:nvSpPr>
          <p:cNvPr id="62" name="TextBox 13@|17FFC:16777215|FBC:16777215|LFC:16777215|LBC:16777215">
            <a:extLst>
              <a:ext uri="{FF2B5EF4-FFF2-40B4-BE49-F238E27FC236}">
                <a16:creationId xmlns="" xmlns:a16="http://schemas.microsoft.com/office/drawing/2014/main" id="{2BAACEC4-3A84-4B1A-92D5-50163CE31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338" y="3863707"/>
            <a:ext cx="2335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according to your need to draw the text box size</a:t>
            </a:r>
          </a:p>
        </p:txBody>
      </p:sp>
    </p:spTree>
    <p:extLst>
      <p:ext uri="{BB962C8B-B14F-4D97-AF65-F5344CB8AC3E}">
        <p14:creationId xmlns:p14="http://schemas.microsoft.com/office/powerpoint/2010/main" val="18328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8">
            <a:extLst>
              <a:ext uri="{FF2B5EF4-FFF2-40B4-BE49-F238E27FC236}">
                <a16:creationId xmlns="" xmlns:a16="http://schemas.microsoft.com/office/drawing/2014/main" id="{684DC7D9-B418-4451-8F91-601C1CED8742}"/>
              </a:ext>
            </a:extLst>
          </p:cNvPr>
          <p:cNvSpPr/>
          <p:nvPr/>
        </p:nvSpPr>
        <p:spPr>
          <a:xfrm>
            <a:off x="3309130" y="3039122"/>
            <a:ext cx="1857388" cy="1857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6550" y="2185989"/>
            <a:ext cx="2447925" cy="2717800"/>
          </a:xfrm>
          <a:prstGeom prst="rect">
            <a:avLst/>
          </a:prstGeom>
        </p:spPr>
      </p:pic>
      <p:sp>
        <p:nvSpPr>
          <p:cNvPr id="10" name="Oval 8">
            <a:extLst>
              <a:ext uri="{FF2B5EF4-FFF2-40B4-BE49-F238E27FC236}">
                <a16:creationId xmlns="" xmlns:a16="http://schemas.microsoft.com/office/drawing/2014/main" id="{A39E8F78-0B92-431A-96EC-01C33BCB04E9}"/>
              </a:ext>
            </a:extLst>
          </p:cNvPr>
          <p:cNvSpPr/>
          <p:nvPr/>
        </p:nvSpPr>
        <p:spPr>
          <a:xfrm>
            <a:off x="2316148" y="2478720"/>
            <a:ext cx="1120804" cy="112080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="" xmlns:a16="http://schemas.microsoft.com/office/drawing/2014/main" id="{74B467C4-1E2D-4593-B078-2C11D462B8A2}"/>
              </a:ext>
            </a:extLst>
          </p:cNvPr>
          <p:cNvSpPr/>
          <p:nvPr/>
        </p:nvSpPr>
        <p:spPr>
          <a:xfrm>
            <a:off x="2003873" y="3039122"/>
            <a:ext cx="725978" cy="72597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8476C64F-6F5F-447B-94FC-238394755870}"/>
              </a:ext>
            </a:extLst>
          </p:cNvPr>
          <p:cNvCxnSpPr/>
          <p:nvPr/>
        </p:nvCxnSpPr>
        <p:spPr>
          <a:xfrm>
            <a:off x="2540000" y="4470400"/>
            <a:ext cx="7620000" cy="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63DA3B8B-4348-4024-911B-53DB975644F2}"/>
              </a:ext>
            </a:extLst>
          </p:cNvPr>
          <p:cNvCxnSpPr/>
          <p:nvPr/>
        </p:nvCxnSpPr>
        <p:spPr>
          <a:xfrm>
            <a:off x="3657600" y="1943100"/>
            <a:ext cx="0" cy="355600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9DA91EF5-1632-470F-9450-5F207F094F9F}"/>
              </a:ext>
            </a:extLst>
          </p:cNvPr>
          <p:cNvSpPr txBox="1"/>
          <p:nvPr/>
        </p:nvSpPr>
        <p:spPr>
          <a:xfrm>
            <a:off x="5471174" y="3199354"/>
            <a:ext cx="1062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ED1ECBA-7EE9-400A-AEBA-B0898997E805}"/>
              </a:ext>
            </a:extLst>
          </p:cNvPr>
          <p:cNvSpPr/>
          <p:nvPr/>
        </p:nvSpPr>
        <p:spPr>
          <a:xfrm>
            <a:off x="6691709" y="32469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0CECCDC8-D559-4910-9ECF-EC9F4E7A8624}"/>
              </a:ext>
            </a:extLst>
          </p:cNvPr>
          <p:cNvSpPr txBox="1"/>
          <p:nvPr/>
        </p:nvSpPr>
        <p:spPr>
          <a:xfrm>
            <a:off x="6691709" y="3709954"/>
            <a:ext cx="4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onething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at a time, and do well. Never forget to say “thanks”. Keep on going never give up. Whatever is worth doing is worth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0F7E8063-E70E-4F8A-9510-FBE28A35DF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5179396" y="2437947"/>
            <a:ext cx="801938" cy="8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0" grpId="0" animBg="1"/>
      <p:bldP spid="11" grpId="0" animBg="1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8">
            <a:extLst>
              <a:ext uri="{FF2B5EF4-FFF2-40B4-BE49-F238E27FC236}">
                <a16:creationId xmlns="" xmlns:a16="http://schemas.microsoft.com/office/drawing/2014/main" id="{684DC7D9-B418-4451-8F91-601C1CED8742}"/>
              </a:ext>
            </a:extLst>
          </p:cNvPr>
          <p:cNvSpPr/>
          <p:nvPr/>
        </p:nvSpPr>
        <p:spPr>
          <a:xfrm>
            <a:off x="5188730" y="1819922"/>
            <a:ext cx="1857388" cy="1857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Group 7">
            <a:extLst>
              <a:ext uri="{FF2B5EF4-FFF2-40B4-BE49-F238E27FC236}">
                <a16:creationId xmlns="" xmlns:a16="http://schemas.microsoft.com/office/drawing/2014/main" id="{CABD0224-474B-435A-9AB5-2AB2983CCED7}"/>
              </a:ext>
            </a:extLst>
          </p:cNvPr>
          <p:cNvGrpSpPr/>
          <p:nvPr/>
        </p:nvGrpSpPr>
        <p:grpSpPr>
          <a:xfrm>
            <a:off x="4974416" y="4005916"/>
            <a:ext cx="2286016" cy="400110"/>
            <a:chOff x="3428992" y="2705101"/>
            <a:chExt cx="2286016" cy="400110"/>
          </a:xfrm>
        </p:grpSpPr>
        <p:sp>
          <p:nvSpPr>
            <p:cNvPr id="43" name="Rectangle 20">
              <a:extLst>
                <a:ext uri="{FF2B5EF4-FFF2-40B4-BE49-F238E27FC236}">
                  <a16:creationId xmlns="" xmlns:a16="http://schemas.microsoft.com/office/drawing/2014/main" id="{97787BD8-E681-4651-B974-4E451F9AF6EE}"/>
                </a:ext>
              </a:extLst>
            </p:cNvPr>
            <p:cNvSpPr/>
            <p:nvPr/>
          </p:nvSpPr>
          <p:spPr>
            <a:xfrm>
              <a:off x="3428992" y="2705101"/>
              <a:ext cx="22860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输入标题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cxnSp>
          <p:nvCxnSpPr>
            <p:cNvPr id="44" name="Straight Connector 25">
              <a:extLst>
                <a:ext uri="{FF2B5EF4-FFF2-40B4-BE49-F238E27FC236}">
                  <a16:creationId xmlns="" xmlns:a16="http://schemas.microsoft.com/office/drawing/2014/main" id="{C22EC19F-4BAA-48A2-9570-2D2706EF2E04}"/>
                </a:ext>
              </a:extLst>
            </p:cNvPr>
            <p:cNvCxnSpPr/>
            <p:nvPr/>
          </p:nvCxnSpPr>
          <p:spPr>
            <a:xfrm rot="5400000">
              <a:off x="5394728" y="2916651"/>
              <a:ext cx="213520" cy="1588"/>
            </a:xfrm>
            <a:prstGeom prst="line">
              <a:avLst/>
            </a:prstGeom>
            <a:ln w="19050"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1">
              <a:extLst>
                <a:ext uri="{FF2B5EF4-FFF2-40B4-BE49-F238E27FC236}">
                  <a16:creationId xmlns="" xmlns:a16="http://schemas.microsoft.com/office/drawing/2014/main" id="{597EC7B5-A6D6-4A65-AABF-52890CC530FD}"/>
                </a:ext>
              </a:extLst>
            </p:cNvPr>
            <p:cNvCxnSpPr/>
            <p:nvPr/>
          </p:nvCxnSpPr>
          <p:spPr>
            <a:xfrm rot="5400000">
              <a:off x="3537340" y="2916651"/>
              <a:ext cx="213520" cy="1588"/>
            </a:xfrm>
            <a:prstGeom prst="line">
              <a:avLst/>
            </a:prstGeom>
            <a:ln w="19050"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14">
            <a:extLst>
              <a:ext uri="{FF2B5EF4-FFF2-40B4-BE49-F238E27FC236}">
                <a16:creationId xmlns="" xmlns:a16="http://schemas.microsoft.com/office/drawing/2014/main" id="{7F6BBB05-35E1-403F-B0E8-39BDD207D2D3}"/>
              </a:ext>
            </a:extLst>
          </p:cNvPr>
          <p:cNvSpPr/>
          <p:nvPr/>
        </p:nvSpPr>
        <p:spPr>
          <a:xfrm>
            <a:off x="3430573" y="4623559"/>
            <a:ext cx="5373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 the content according to the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classificationEnter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content according to the classification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="" xmlns:a16="http://schemas.microsoft.com/office/drawing/2014/main" id="{221D0D1F-F93C-4AB4-A79D-7701ED48BA44}"/>
              </a:ext>
            </a:extLst>
          </p:cNvPr>
          <p:cNvSpPr/>
          <p:nvPr/>
        </p:nvSpPr>
        <p:spPr>
          <a:xfrm>
            <a:off x="3430573" y="2866367"/>
            <a:ext cx="5486400" cy="675950"/>
          </a:xfrm>
          <a:custGeom>
            <a:avLst/>
            <a:gdLst>
              <a:gd name="connsiteX0" fmla="*/ 0 w 5486400"/>
              <a:gd name="connsiteY0" fmla="*/ 0 h 675950"/>
              <a:gd name="connsiteX1" fmla="*/ 1276350 w 5486400"/>
              <a:gd name="connsiteY1" fmla="*/ 466725 h 675950"/>
              <a:gd name="connsiteX2" fmla="*/ 2514600 w 5486400"/>
              <a:gd name="connsiteY2" fmla="*/ 161925 h 675950"/>
              <a:gd name="connsiteX3" fmla="*/ 3352800 w 5486400"/>
              <a:gd name="connsiteY3" fmla="*/ 28575 h 675950"/>
              <a:gd name="connsiteX4" fmla="*/ 4667250 w 5486400"/>
              <a:gd name="connsiteY4" fmla="*/ 619125 h 675950"/>
              <a:gd name="connsiteX5" fmla="*/ 5486400 w 5486400"/>
              <a:gd name="connsiteY5" fmla="*/ 619125 h 6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675950">
                <a:moveTo>
                  <a:pt x="0" y="0"/>
                </a:moveTo>
                <a:cubicBezTo>
                  <a:pt x="428625" y="219869"/>
                  <a:pt x="857250" y="439738"/>
                  <a:pt x="1276350" y="466725"/>
                </a:cubicBezTo>
                <a:cubicBezTo>
                  <a:pt x="1695450" y="493712"/>
                  <a:pt x="2168525" y="234950"/>
                  <a:pt x="2514600" y="161925"/>
                </a:cubicBezTo>
                <a:cubicBezTo>
                  <a:pt x="2860675" y="88900"/>
                  <a:pt x="2994025" y="-47625"/>
                  <a:pt x="3352800" y="28575"/>
                </a:cubicBezTo>
                <a:cubicBezTo>
                  <a:pt x="3711575" y="104775"/>
                  <a:pt x="4311650" y="520700"/>
                  <a:pt x="4667250" y="619125"/>
                </a:cubicBezTo>
                <a:cubicBezTo>
                  <a:pt x="5022850" y="717550"/>
                  <a:pt x="5254625" y="668337"/>
                  <a:pt x="5486400" y="619125"/>
                </a:cubicBezTo>
              </a:path>
            </a:pathLst>
          </a:cu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8050" y="959510"/>
            <a:ext cx="2447925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graphicFrame>
        <p:nvGraphicFramePr>
          <p:cNvPr id="63" name="Chart 110">
            <a:extLst>
              <a:ext uri="{FF2B5EF4-FFF2-40B4-BE49-F238E27FC236}">
                <a16:creationId xmlns="" xmlns:a16="http://schemas.microsoft.com/office/drawing/2014/main" id="{47108381-1246-4DB6-AC6A-D3A3C4072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741892"/>
              </p:ext>
            </p:extLst>
          </p:nvPr>
        </p:nvGraphicFramePr>
        <p:xfrm>
          <a:off x="4302400" y="2153192"/>
          <a:ext cx="5643602" cy="1657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4" name="Chart 112">
            <a:extLst>
              <a:ext uri="{FF2B5EF4-FFF2-40B4-BE49-F238E27FC236}">
                <a16:creationId xmlns="" xmlns:a16="http://schemas.microsoft.com/office/drawing/2014/main" id="{5D8EDB45-72C6-4EB8-A532-62F12C09C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052583"/>
              </p:ext>
            </p:extLst>
          </p:nvPr>
        </p:nvGraphicFramePr>
        <p:xfrm>
          <a:off x="4302400" y="4167734"/>
          <a:ext cx="5643602" cy="1657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65" name="Group 21">
            <a:extLst>
              <a:ext uri="{FF2B5EF4-FFF2-40B4-BE49-F238E27FC236}">
                <a16:creationId xmlns="" xmlns:a16="http://schemas.microsoft.com/office/drawing/2014/main" id="{FD469EA8-DCB4-4C85-8B99-D75D2D63F5F4}"/>
              </a:ext>
            </a:extLst>
          </p:cNvPr>
          <p:cNvGrpSpPr/>
          <p:nvPr/>
        </p:nvGrpSpPr>
        <p:grpSpPr>
          <a:xfrm>
            <a:off x="2159260" y="4243934"/>
            <a:ext cx="1854514" cy="1350828"/>
            <a:chOff x="642910" y="3214692"/>
            <a:chExt cx="1854514" cy="1350828"/>
          </a:xfrm>
        </p:grpSpPr>
        <p:sp>
          <p:nvSpPr>
            <p:cNvPr id="66" name="Rectangle 111">
              <a:extLst>
                <a:ext uri="{FF2B5EF4-FFF2-40B4-BE49-F238E27FC236}">
                  <a16:creationId xmlns="" xmlns:a16="http://schemas.microsoft.com/office/drawing/2014/main" id="{4FEDDAB4-F85A-4B82-A5B7-D62A5B5B90F5}"/>
                </a:ext>
              </a:extLst>
            </p:cNvPr>
            <p:cNvSpPr/>
            <p:nvPr/>
          </p:nvSpPr>
          <p:spPr>
            <a:xfrm>
              <a:off x="642910" y="3857634"/>
              <a:ext cx="16430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 consectetur adipiscing elit. Praesent sodales odio sit amet odio tristique quis tempus odio Lorem ipsum dolor sit</a:t>
              </a:r>
            </a:p>
          </p:txBody>
        </p:sp>
        <p:sp>
          <p:nvSpPr>
            <p:cNvPr id="67" name="Oval 115">
              <a:extLst>
                <a:ext uri="{FF2B5EF4-FFF2-40B4-BE49-F238E27FC236}">
                  <a16:creationId xmlns="" xmlns:a16="http://schemas.microsoft.com/office/drawing/2014/main" id="{3D331176-B757-4D86-B8EA-052D202A8A1D}"/>
                </a:ext>
              </a:extLst>
            </p:cNvPr>
            <p:cNvSpPr/>
            <p:nvPr/>
          </p:nvSpPr>
          <p:spPr>
            <a:xfrm>
              <a:off x="714348" y="3214692"/>
              <a:ext cx="513402" cy="513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8" name="Group 302">
              <a:extLst>
                <a:ext uri="{FF2B5EF4-FFF2-40B4-BE49-F238E27FC236}">
                  <a16:creationId xmlns="" xmlns:a16="http://schemas.microsoft.com/office/drawing/2014/main" id="{FFB432DE-B87B-40DF-9D91-52171C932703}"/>
                </a:ext>
              </a:extLst>
            </p:cNvPr>
            <p:cNvGrpSpPr/>
            <p:nvPr/>
          </p:nvGrpSpPr>
          <p:grpSpPr>
            <a:xfrm>
              <a:off x="918096" y="3324863"/>
              <a:ext cx="135228" cy="291640"/>
              <a:chOff x="6138760" y="4271257"/>
              <a:chExt cx="97227" cy="209688"/>
            </a:xfrm>
            <a:solidFill>
              <a:schemeClr val="bg1">
                <a:lumMod val="75000"/>
              </a:schemeClr>
            </a:solidFill>
          </p:grpSpPr>
          <p:sp>
            <p:nvSpPr>
              <p:cNvPr id="70" name="Oval 120">
                <a:extLst>
                  <a:ext uri="{FF2B5EF4-FFF2-40B4-BE49-F238E27FC236}">
                    <a16:creationId xmlns="" xmlns:a16="http://schemas.microsoft.com/office/drawing/2014/main" id="{7595E3D1-410E-4A62-980D-3EBC24670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solidFill>
                <a:srgbClr val="3A93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Freeform 7">
                <a:extLst>
                  <a:ext uri="{FF2B5EF4-FFF2-40B4-BE49-F238E27FC236}">
                    <a16:creationId xmlns="" xmlns:a16="http://schemas.microsoft.com/office/drawing/2014/main" id="{B4540AD4-DD95-4676-A1A1-A91D236A7785}"/>
                  </a:ext>
                </a:extLst>
              </p:cNvPr>
              <p:cNvSpPr/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rgbClr val="3A93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9" name="Rectangle 122">
              <a:extLst>
                <a:ext uri="{FF2B5EF4-FFF2-40B4-BE49-F238E27FC236}">
                  <a16:creationId xmlns="" xmlns:a16="http://schemas.microsoft.com/office/drawing/2014/main" id="{0B8D87AE-5147-41FD-A3D2-2F5155CE56FC}"/>
                </a:ext>
              </a:extLst>
            </p:cNvPr>
            <p:cNvSpPr/>
            <p:nvPr/>
          </p:nvSpPr>
          <p:spPr>
            <a:xfrm>
              <a:off x="1285852" y="3429006"/>
              <a:ext cx="12115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ms-MY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Female</a:t>
              </a:r>
            </a:p>
          </p:txBody>
        </p:sp>
      </p:grpSp>
      <p:grpSp>
        <p:nvGrpSpPr>
          <p:cNvPr id="72" name="Group 22">
            <a:extLst>
              <a:ext uri="{FF2B5EF4-FFF2-40B4-BE49-F238E27FC236}">
                <a16:creationId xmlns="" xmlns:a16="http://schemas.microsoft.com/office/drawing/2014/main" id="{2D4E1A9B-F644-4BCC-83A3-579A5EA20A50}"/>
              </a:ext>
            </a:extLst>
          </p:cNvPr>
          <p:cNvGrpSpPr/>
          <p:nvPr/>
        </p:nvGrpSpPr>
        <p:grpSpPr>
          <a:xfrm>
            <a:off x="2159260" y="2243670"/>
            <a:ext cx="1854514" cy="1350828"/>
            <a:chOff x="642910" y="1214428"/>
            <a:chExt cx="1854514" cy="1350828"/>
          </a:xfrm>
        </p:grpSpPr>
        <p:sp>
          <p:nvSpPr>
            <p:cNvPr id="73" name="Rectangle 113">
              <a:extLst>
                <a:ext uri="{FF2B5EF4-FFF2-40B4-BE49-F238E27FC236}">
                  <a16:creationId xmlns="" xmlns:a16="http://schemas.microsoft.com/office/drawing/2014/main" id="{AB562253-46ED-4C2B-8465-AEF1F8A2139E}"/>
                </a:ext>
              </a:extLst>
            </p:cNvPr>
            <p:cNvSpPr/>
            <p:nvPr/>
          </p:nvSpPr>
          <p:spPr>
            <a:xfrm>
              <a:off x="642910" y="1857370"/>
              <a:ext cx="16430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 consectetur adipiscing elit. Praesent sodales odio sit amet odio tristique quis tempus odio Lorem ipsum dolor sit</a:t>
              </a:r>
            </a:p>
          </p:txBody>
        </p:sp>
        <p:sp>
          <p:nvSpPr>
            <p:cNvPr id="74" name="Oval 114">
              <a:extLst>
                <a:ext uri="{FF2B5EF4-FFF2-40B4-BE49-F238E27FC236}">
                  <a16:creationId xmlns="" xmlns:a16="http://schemas.microsoft.com/office/drawing/2014/main" id="{5693EC13-060B-4260-91E7-5DDED8D7E94D}"/>
                </a:ext>
              </a:extLst>
            </p:cNvPr>
            <p:cNvSpPr/>
            <p:nvPr/>
          </p:nvSpPr>
          <p:spPr>
            <a:xfrm>
              <a:off x="714348" y="1214428"/>
              <a:ext cx="513402" cy="513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5" name="Group 299">
              <a:extLst>
                <a:ext uri="{FF2B5EF4-FFF2-40B4-BE49-F238E27FC236}">
                  <a16:creationId xmlns="" xmlns:a16="http://schemas.microsoft.com/office/drawing/2014/main" id="{D59B8AFC-4816-4636-852D-43395A94DECC}"/>
                </a:ext>
              </a:extLst>
            </p:cNvPr>
            <p:cNvGrpSpPr/>
            <p:nvPr/>
          </p:nvGrpSpPr>
          <p:grpSpPr>
            <a:xfrm>
              <a:off x="919178" y="1331675"/>
              <a:ext cx="114498" cy="291224"/>
              <a:chOff x="6141009" y="3540977"/>
              <a:chExt cx="85046" cy="216315"/>
            </a:xfrm>
            <a:solidFill>
              <a:schemeClr val="bg1">
                <a:lumMod val="75000"/>
              </a:schemeClr>
            </a:solidFill>
          </p:grpSpPr>
          <p:sp>
            <p:nvSpPr>
              <p:cNvPr id="77" name="Freeform 12">
                <a:extLst>
                  <a:ext uri="{FF2B5EF4-FFF2-40B4-BE49-F238E27FC236}">
                    <a16:creationId xmlns="" xmlns:a16="http://schemas.microsoft.com/office/drawing/2014/main" id="{BB535445-4574-4759-A366-960C5029164B}"/>
                  </a:ext>
                </a:extLst>
              </p:cNvPr>
              <p:cNvSpPr/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rgbClr val="3A93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8" name="Oval 13">
                <a:extLst>
                  <a:ext uri="{FF2B5EF4-FFF2-40B4-BE49-F238E27FC236}">
                    <a16:creationId xmlns="" xmlns:a16="http://schemas.microsoft.com/office/drawing/2014/main" id="{7ABF114F-317A-4BF8-ACBA-C22BC1452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solidFill>
                <a:srgbClr val="3A93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6" name="Rectangle 123">
              <a:extLst>
                <a:ext uri="{FF2B5EF4-FFF2-40B4-BE49-F238E27FC236}">
                  <a16:creationId xmlns="" xmlns:a16="http://schemas.microsoft.com/office/drawing/2014/main" id="{6E4A06BE-EB12-49F3-A005-72AAC34A62B3}"/>
                </a:ext>
              </a:extLst>
            </p:cNvPr>
            <p:cNvSpPr/>
            <p:nvPr/>
          </p:nvSpPr>
          <p:spPr>
            <a:xfrm>
              <a:off x="1285852" y="1428742"/>
              <a:ext cx="12115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ms-MY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23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3" grpId="0">
        <p:bldAsOne/>
      </p:bldGraphic>
      <p:bldGraphic spid="6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23" name="Oval 3">
            <a:extLst>
              <a:ext uri="{FF2B5EF4-FFF2-40B4-BE49-F238E27FC236}">
                <a16:creationId xmlns="" xmlns:a16="http://schemas.microsoft.com/office/drawing/2014/main" id="{8436CE52-7264-4654-8DE5-CC7A27050B1F}"/>
              </a:ext>
            </a:extLst>
          </p:cNvPr>
          <p:cNvSpPr/>
          <p:nvPr/>
        </p:nvSpPr>
        <p:spPr>
          <a:xfrm>
            <a:off x="2451964" y="2545320"/>
            <a:ext cx="1854495" cy="1854495"/>
          </a:xfrm>
          <a:prstGeom prst="ellipse">
            <a:avLst/>
          </a:prstGeom>
          <a:noFill/>
          <a:ln w="12700"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</a:t>
            </a:r>
          </a:p>
        </p:txBody>
      </p:sp>
      <p:sp>
        <p:nvSpPr>
          <p:cNvPr id="24" name="Arc 10">
            <a:extLst>
              <a:ext uri="{FF2B5EF4-FFF2-40B4-BE49-F238E27FC236}">
                <a16:creationId xmlns="" xmlns:a16="http://schemas.microsoft.com/office/drawing/2014/main" id="{F0D8A679-ACA8-4AE9-AFD0-B82D413228AA}"/>
              </a:ext>
            </a:extLst>
          </p:cNvPr>
          <p:cNvSpPr/>
          <p:nvPr/>
        </p:nvSpPr>
        <p:spPr>
          <a:xfrm>
            <a:off x="2451963" y="2545320"/>
            <a:ext cx="1854495" cy="1854495"/>
          </a:xfrm>
          <a:prstGeom prst="arc">
            <a:avLst>
              <a:gd name="adj1" fmla="val 16200000"/>
              <a:gd name="adj2" fmla="val 10046582"/>
            </a:avLst>
          </a:prstGeom>
          <a:noFill/>
          <a:ln w="254000"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="" xmlns:a16="http://schemas.microsoft.com/office/drawing/2014/main" id="{5BB94BCD-4A2B-43AD-BACD-A36D816104FD}"/>
              </a:ext>
            </a:extLst>
          </p:cNvPr>
          <p:cNvSpPr/>
          <p:nvPr/>
        </p:nvSpPr>
        <p:spPr>
          <a:xfrm>
            <a:off x="854075" y="2685117"/>
            <a:ext cx="192139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  <a:p>
            <a:pPr algn="ctr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sp>
        <p:nvSpPr>
          <p:cNvPr id="26" name="Oval 18">
            <a:extLst>
              <a:ext uri="{FF2B5EF4-FFF2-40B4-BE49-F238E27FC236}">
                <a16:creationId xmlns="" xmlns:a16="http://schemas.microsoft.com/office/drawing/2014/main" id="{77DE3E35-48A5-4564-A9D4-F57A232AE0D3}"/>
              </a:ext>
            </a:extLst>
          </p:cNvPr>
          <p:cNvSpPr/>
          <p:nvPr/>
        </p:nvSpPr>
        <p:spPr>
          <a:xfrm>
            <a:off x="6081385" y="3839371"/>
            <a:ext cx="1854495" cy="1854495"/>
          </a:xfrm>
          <a:prstGeom prst="ellipse">
            <a:avLst/>
          </a:prstGeom>
          <a:noFill/>
          <a:ln w="12700"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60%</a:t>
            </a:r>
          </a:p>
        </p:txBody>
      </p:sp>
      <p:sp>
        <p:nvSpPr>
          <p:cNvPr id="27" name="Arc 19">
            <a:extLst>
              <a:ext uri="{FF2B5EF4-FFF2-40B4-BE49-F238E27FC236}">
                <a16:creationId xmlns="" xmlns:a16="http://schemas.microsoft.com/office/drawing/2014/main" id="{DBAEF51D-B261-40C1-9BBC-0A4CF064EF62}"/>
              </a:ext>
            </a:extLst>
          </p:cNvPr>
          <p:cNvSpPr/>
          <p:nvPr/>
        </p:nvSpPr>
        <p:spPr>
          <a:xfrm>
            <a:off x="6081384" y="3839371"/>
            <a:ext cx="1854495" cy="1854495"/>
          </a:xfrm>
          <a:prstGeom prst="arc">
            <a:avLst>
              <a:gd name="adj1" fmla="val 16200000"/>
              <a:gd name="adj2" fmla="val 7595047"/>
            </a:avLst>
          </a:prstGeom>
          <a:noFill/>
          <a:ln w="254000"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="" xmlns:a16="http://schemas.microsoft.com/office/drawing/2014/main" id="{5D1A16BD-F67F-4146-86BC-E30CB3949FCD}"/>
              </a:ext>
            </a:extLst>
          </p:cNvPr>
          <p:cNvSpPr/>
          <p:nvPr/>
        </p:nvSpPr>
        <p:spPr>
          <a:xfrm>
            <a:off x="4483496" y="3979168"/>
            <a:ext cx="192139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   输入标题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  <a:p>
            <a:pPr algn="r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sp>
        <p:nvSpPr>
          <p:cNvPr id="29" name="Oval 26">
            <a:extLst>
              <a:ext uri="{FF2B5EF4-FFF2-40B4-BE49-F238E27FC236}">
                <a16:creationId xmlns="" xmlns:a16="http://schemas.microsoft.com/office/drawing/2014/main" id="{693B4ABA-1B84-4C71-BBF3-BCB17934DC25}"/>
              </a:ext>
            </a:extLst>
          </p:cNvPr>
          <p:cNvSpPr/>
          <p:nvPr/>
        </p:nvSpPr>
        <p:spPr>
          <a:xfrm>
            <a:off x="8887033" y="2367041"/>
            <a:ext cx="1854495" cy="1854495"/>
          </a:xfrm>
          <a:prstGeom prst="ellipse">
            <a:avLst/>
          </a:prstGeom>
          <a:noFill/>
          <a:ln w="12700"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38%</a:t>
            </a:r>
          </a:p>
        </p:txBody>
      </p:sp>
      <p:sp>
        <p:nvSpPr>
          <p:cNvPr id="30" name="Arc 27">
            <a:extLst>
              <a:ext uri="{FF2B5EF4-FFF2-40B4-BE49-F238E27FC236}">
                <a16:creationId xmlns="" xmlns:a16="http://schemas.microsoft.com/office/drawing/2014/main" id="{DFD05505-AAFC-4F75-A245-64591CBBE89E}"/>
              </a:ext>
            </a:extLst>
          </p:cNvPr>
          <p:cNvSpPr/>
          <p:nvPr/>
        </p:nvSpPr>
        <p:spPr>
          <a:xfrm>
            <a:off x="8887032" y="2367041"/>
            <a:ext cx="1854495" cy="1854495"/>
          </a:xfrm>
          <a:prstGeom prst="arc">
            <a:avLst>
              <a:gd name="adj1" fmla="val 16200000"/>
              <a:gd name="adj2" fmla="val 554884"/>
            </a:avLst>
          </a:prstGeom>
          <a:noFill/>
          <a:ln w="254000"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="" xmlns:a16="http://schemas.microsoft.com/office/drawing/2014/main" id="{6655C8F7-7561-4585-BC23-590486ABDB87}"/>
              </a:ext>
            </a:extLst>
          </p:cNvPr>
          <p:cNvSpPr/>
          <p:nvPr/>
        </p:nvSpPr>
        <p:spPr>
          <a:xfrm>
            <a:off x="7289144" y="2506838"/>
            <a:ext cx="192139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输入标题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  <a:p>
            <a:pPr algn="ctr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</p:spTree>
    <p:extLst>
      <p:ext uri="{BB962C8B-B14F-4D97-AF65-F5344CB8AC3E}">
        <p14:creationId xmlns:p14="http://schemas.microsoft.com/office/powerpoint/2010/main" val="33296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build="p"/>
      <p:bldP spid="26" grpId="0" animBg="1"/>
      <p:bldP spid="27" grpId="0" animBg="1"/>
      <p:bldP spid="28" grpId="0" build="p"/>
      <p:bldP spid="29" grpId="0" animBg="1"/>
      <p:bldP spid="30" grpId="0" animBg="1"/>
      <p:bldP spid="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graphicFrame>
        <p:nvGraphicFramePr>
          <p:cNvPr id="16" name="Chart 9">
            <a:extLst>
              <a:ext uri="{FF2B5EF4-FFF2-40B4-BE49-F238E27FC236}">
                <a16:creationId xmlns="" xmlns:a16="http://schemas.microsoft.com/office/drawing/2014/main" id="{7FE48D34-0773-4591-AB73-F1821B7F8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535900"/>
              </p:ext>
            </p:extLst>
          </p:nvPr>
        </p:nvGraphicFramePr>
        <p:xfrm>
          <a:off x="1228138" y="2671694"/>
          <a:ext cx="9957974" cy="2544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0">
            <a:extLst>
              <a:ext uri="{FF2B5EF4-FFF2-40B4-BE49-F238E27FC236}">
                <a16:creationId xmlns="" xmlns:a16="http://schemas.microsoft.com/office/drawing/2014/main" id="{C2833D6F-4BEA-4958-9522-21AB95136113}"/>
              </a:ext>
            </a:extLst>
          </p:cNvPr>
          <p:cNvSpPr txBox="1"/>
          <p:nvPr/>
        </p:nvSpPr>
        <p:spPr>
          <a:xfrm>
            <a:off x="1831569" y="2150629"/>
            <a:ext cx="13676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ekko" panose="02000600000000000000" pitchFamily="2" charset="0"/>
              </a:rPr>
              <a:t>75.8 / 1000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STUDENT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="" xmlns:a16="http://schemas.microsoft.com/office/drawing/2014/main" id="{C2DA91C1-C24A-434D-BE9A-2E95E7DDAA33}"/>
              </a:ext>
            </a:extLst>
          </p:cNvPr>
          <p:cNvSpPr txBox="1"/>
          <p:nvPr/>
        </p:nvSpPr>
        <p:spPr>
          <a:xfrm>
            <a:off x="4321168" y="2150629"/>
            <a:ext cx="13676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ekko" panose="02000600000000000000" pitchFamily="2" charset="0"/>
              </a:rPr>
              <a:t>80.5 / 1250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AWWARDS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="" xmlns:a16="http://schemas.microsoft.com/office/drawing/2014/main" id="{023D4AE2-2DAC-4384-B4C5-889F0BAFE059}"/>
              </a:ext>
            </a:extLst>
          </p:cNvPr>
          <p:cNvSpPr txBox="1"/>
          <p:nvPr/>
        </p:nvSpPr>
        <p:spPr>
          <a:xfrm>
            <a:off x="6875689" y="2150629"/>
            <a:ext cx="12378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ekko" panose="02000600000000000000" pitchFamily="2" charset="0"/>
              </a:rPr>
              <a:t>50.4 / 950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COSTUMER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="" xmlns:a16="http://schemas.microsoft.com/office/drawing/2014/main" id="{CE76D969-B4A1-47DC-BCAC-D14EBECD2632}"/>
              </a:ext>
            </a:extLst>
          </p:cNvPr>
          <p:cNvSpPr txBox="1"/>
          <p:nvPr/>
        </p:nvSpPr>
        <p:spPr>
          <a:xfrm>
            <a:off x="9300367" y="2150629"/>
            <a:ext cx="13676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Dekko" panose="02000600000000000000" pitchFamily="2" charset="0"/>
              </a:rPr>
              <a:t>80.9 / 1320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849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"/>
                                        <p:tgtEl>
                                          <p:spTgt spid="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"/>
                                        <p:tgtEl>
                                          <p:spTgt spid="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"/>
                                        <p:tgtEl>
                                          <p:spTgt spid="1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"/>
                                        <p:tgtEl>
                                          <p:spTgt spid="1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Chart bld="category"/>
        </p:bldSub>
      </p:bldGraphic>
      <p:bldP spid="17" grpId="0" build="p"/>
      <p:bldP spid="18" grpId="0" build="p"/>
      <p:bldP spid="19" grpId="0" build="p"/>
      <p:bldP spid="2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61" name="TextBox 23">
            <a:extLst>
              <a:ext uri="{FF2B5EF4-FFF2-40B4-BE49-F238E27FC236}">
                <a16:creationId xmlns="" xmlns:a16="http://schemas.microsoft.com/office/drawing/2014/main" id="{2A3B7071-F329-41DB-BE4E-701D47375552}"/>
              </a:ext>
            </a:extLst>
          </p:cNvPr>
          <p:cNvSpPr txBox="1"/>
          <p:nvPr/>
        </p:nvSpPr>
        <p:spPr>
          <a:xfrm>
            <a:off x="6426200" y="3320409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designer can use default text to simulate what text would look like. If it is not real text. A designer can use default text to simulate what text would look like.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E906FD4B-9D5E-4488-92C2-40DF6D1095E1}"/>
              </a:ext>
            </a:extLst>
          </p:cNvPr>
          <p:cNvSpPr/>
          <p:nvPr/>
        </p:nvSpPr>
        <p:spPr>
          <a:xfrm>
            <a:off x="6151245" y="2642229"/>
            <a:ext cx="997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rgbClr val="5FA8F2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72AFA7F2-677F-4E36-A78B-689546F2243D}"/>
              </a:ext>
            </a:extLst>
          </p:cNvPr>
          <p:cNvSpPr/>
          <p:nvPr/>
        </p:nvSpPr>
        <p:spPr>
          <a:xfrm>
            <a:off x="10502859" y="4390004"/>
            <a:ext cx="988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rgbClr val="5FA8F2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</a:p>
        </p:txBody>
      </p:sp>
      <p:sp>
        <p:nvSpPr>
          <p:cNvPr id="64" name="TextBox 24">
            <a:extLst>
              <a:ext uri="{FF2B5EF4-FFF2-40B4-BE49-F238E27FC236}">
                <a16:creationId xmlns="" xmlns:a16="http://schemas.microsoft.com/office/drawing/2014/main" id="{BD3712E5-C573-4BA8-9B35-8A628A769E74}"/>
              </a:ext>
            </a:extLst>
          </p:cNvPr>
          <p:cNvSpPr txBox="1"/>
          <p:nvPr/>
        </p:nvSpPr>
        <p:spPr>
          <a:xfrm>
            <a:off x="6426329" y="2323110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2CC16C35-09FC-42F7-AFD2-7128C37A8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0035" y="2226915"/>
            <a:ext cx="4128770" cy="274642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16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grpSp>
        <p:nvGrpSpPr>
          <p:cNvPr id="12" name="Group 42">
            <a:extLst>
              <a:ext uri="{FF2B5EF4-FFF2-40B4-BE49-F238E27FC236}">
                <a16:creationId xmlns="" xmlns:a16="http://schemas.microsoft.com/office/drawing/2014/main" id="{48E1F3C2-5653-47F0-B260-7704463CF1A8}"/>
              </a:ext>
            </a:extLst>
          </p:cNvPr>
          <p:cNvGrpSpPr/>
          <p:nvPr/>
        </p:nvGrpSpPr>
        <p:grpSpPr>
          <a:xfrm>
            <a:off x="4935487" y="2671756"/>
            <a:ext cx="2643174" cy="941965"/>
            <a:chOff x="3286116" y="1643056"/>
            <a:chExt cx="2643174" cy="941965"/>
          </a:xfrm>
        </p:grpSpPr>
        <p:sp>
          <p:nvSpPr>
            <p:cNvPr id="13" name="Rectangle 11">
              <a:extLst>
                <a:ext uri="{FF2B5EF4-FFF2-40B4-BE49-F238E27FC236}">
                  <a16:creationId xmlns="" xmlns:a16="http://schemas.microsoft.com/office/drawing/2014/main" id="{D056F493-142D-41D9-819D-5CCCDAED8144}"/>
                </a:ext>
              </a:extLst>
            </p:cNvPr>
            <p:cNvSpPr/>
            <p:nvPr/>
          </p:nvSpPr>
          <p:spPr>
            <a:xfrm>
              <a:off x="3500398" y="1643056"/>
              <a:ext cx="2296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How This Work ? Let Us Now !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="" xmlns:a16="http://schemas.microsoft.com/office/drawing/2014/main" id="{E5CC60FD-3247-437A-B08F-18BB7284029C}"/>
                </a:ext>
              </a:extLst>
            </p:cNvPr>
            <p:cNvSpPr/>
            <p:nvPr/>
          </p:nvSpPr>
          <p:spPr>
            <a:xfrm>
              <a:off x="3500398" y="2000246"/>
              <a:ext cx="242889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amet, consectetur adipiscing elit. Praesent sodales odio sit amet odio tristique quis tempus odio Lorem ipsum dolor sit amet</a:t>
              </a:r>
            </a:p>
          </p:txBody>
        </p:sp>
        <p:sp>
          <p:nvSpPr>
            <p:cNvPr id="15" name="Freeform 69">
              <a:extLst>
                <a:ext uri="{FF2B5EF4-FFF2-40B4-BE49-F238E27FC236}">
                  <a16:creationId xmlns="" xmlns:a16="http://schemas.microsoft.com/office/drawing/2014/main" id="{F06850BE-1E3E-4E57-94D5-492A21C0A0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6116" y="1643056"/>
              <a:ext cx="163513" cy="239713"/>
            </a:xfrm>
            <a:custGeom>
              <a:avLst/>
              <a:gdLst/>
              <a:ahLst/>
              <a:cxnLst>
                <a:cxn ang="0">
                  <a:pos x="180" y="76"/>
                </a:cxn>
                <a:cxn ang="0">
                  <a:pos x="167" y="34"/>
                </a:cxn>
                <a:cxn ang="0">
                  <a:pos x="133" y="7"/>
                </a:cxn>
                <a:cxn ang="0">
                  <a:pos x="104" y="0"/>
                </a:cxn>
                <a:cxn ang="0">
                  <a:pos x="62" y="14"/>
                </a:cxn>
                <a:cxn ang="0">
                  <a:pos x="35" y="47"/>
                </a:cxn>
                <a:cxn ang="0">
                  <a:pos x="27" y="132"/>
                </a:cxn>
                <a:cxn ang="0">
                  <a:pos x="17" y="136"/>
                </a:cxn>
                <a:cxn ang="0">
                  <a:pos x="0" y="156"/>
                </a:cxn>
                <a:cxn ang="0">
                  <a:pos x="0" y="276"/>
                </a:cxn>
                <a:cxn ang="0">
                  <a:pos x="8" y="295"/>
                </a:cxn>
                <a:cxn ang="0">
                  <a:pos x="27" y="303"/>
                </a:cxn>
                <a:cxn ang="0">
                  <a:pos x="185" y="303"/>
                </a:cxn>
                <a:cxn ang="0">
                  <a:pos x="205" y="286"/>
                </a:cxn>
                <a:cxn ang="0">
                  <a:pos x="207" y="161"/>
                </a:cxn>
                <a:cxn ang="0">
                  <a:pos x="205" y="150"/>
                </a:cxn>
                <a:cxn ang="0">
                  <a:pos x="185" y="134"/>
                </a:cxn>
                <a:cxn ang="0">
                  <a:pos x="47" y="76"/>
                </a:cxn>
                <a:cxn ang="0">
                  <a:pos x="51" y="54"/>
                </a:cxn>
                <a:cxn ang="0">
                  <a:pos x="71" y="29"/>
                </a:cxn>
                <a:cxn ang="0">
                  <a:pos x="104" y="20"/>
                </a:cxn>
                <a:cxn ang="0">
                  <a:pos x="125" y="24"/>
                </a:cxn>
                <a:cxn ang="0">
                  <a:pos x="151" y="45"/>
                </a:cxn>
                <a:cxn ang="0">
                  <a:pos x="160" y="76"/>
                </a:cxn>
                <a:cxn ang="0">
                  <a:pos x="47" y="76"/>
                </a:cxn>
                <a:cxn ang="0">
                  <a:pos x="187" y="279"/>
                </a:cxn>
                <a:cxn ang="0">
                  <a:pos x="180" y="285"/>
                </a:cxn>
                <a:cxn ang="0">
                  <a:pos x="24" y="283"/>
                </a:cxn>
                <a:cxn ang="0">
                  <a:pos x="18" y="276"/>
                </a:cxn>
                <a:cxn ang="0">
                  <a:pos x="18" y="158"/>
                </a:cxn>
                <a:cxn ang="0">
                  <a:pos x="27" y="152"/>
                </a:cxn>
                <a:cxn ang="0">
                  <a:pos x="183" y="152"/>
                </a:cxn>
                <a:cxn ang="0">
                  <a:pos x="189" y="161"/>
                </a:cxn>
                <a:cxn ang="0">
                  <a:pos x="113" y="190"/>
                </a:cxn>
                <a:cxn ang="0">
                  <a:pos x="111" y="183"/>
                </a:cxn>
                <a:cxn ang="0">
                  <a:pos x="104" y="179"/>
                </a:cxn>
                <a:cxn ang="0">
                  <a:pos x="95" y="187"/>
                </a:cxn>
                <a:cxn ang="0">
                  <a:pos x="95" y="212"/>
                </a:cxn>
                <a:cxn ang="0">
                  <a:pos x="85" y="223"/>
                </a:cxn>
                <a:cxn ang="0">
                  <a:pos x="85" y="236"/>
                </a:cxn>
                <a:cxn ang="0">
                  <a:pos x="104" y="246"/>
                </a:cxn>
                <a:cxn ang="0">
                  <a:pos x="116" y="241"/>
                </a:cxn>
                <a:cxn ang="0">
                  <a:pos x="122" y="228"/>
                </a:cxn>
                <a:cxn ang="0">
                  <a:pos x="116" y="214"/>
                </a:cxn>
              </a:cxnLst>
              <a:rect l="0" t="0" r="r" b="b"/>
              <a:pathLst>
                <a:path w="206" h="303">
                  <a:moveTo>
                    <a:pt x="180" y="132"/>
                  </a:moveTo>
                  <a:lnTo>
                    <a:pt x="180" y="76"/>
                  </a:lnTo>
                  <a:lnTo>
                    <a:pt x="180" y="76"/>
                  </a:lnTo>
                  <a:lnTo>
                    <a:pt x="178" y="62"/>
                  </a:lnTo>
                  <a:lnTo>
                    <a:pt x="172" y="47"/>
                  </a:lnTo>
                  <a:lnTo>
                    <a:pt x="167" y="34"/>
                  </a:lnTo>
                  <a:lnTo>
                    <a:pt x="156" y="24"/>
                  </a:lnTo>
                  <a:lnTo>
                    <a:pt x="145" y="14"/>
                  </a:lnTo>
                  <a:lnTo>
                    <a:pt x="133" y="7"/>
                  </a:lnTo>
                  <a:lnTo>
                    <a:pt x="118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9" y="2"/>
                  </a:lnTo>
                  <a:lnTo>
                    <a:pt x="75" y="7"/>
                  </a:lnTo>
                  <a:lnTo>
                    <a:pt x="62" y="14"/>
                  </a:lnTo>
                  <a:lnTo>
                    <a:pt x="49" y="24"/>
                  </a:lnTo>
                  <a:lnTo>
                    <a:pt x="40" y="34"/>
                  </a:lnTo>
                  <a:lnTo>
                    <a:pt x="35" y="47"/>
                  </a:lnTo>
                  <a:lnTo>
                    <a:pt x="29" y="62"/>
                  </a:lnTo>
                  <a:lnTo>
                    <a:pt x="27" y="76"/>
                  </a:lnTo>
                  <a:lnTo>
                    <a:pt x="27" y="132"/>
                  </a:lnTo>
                  <a:lnTo>
                    <a:pt x="27" y="132"/>
                  </a:lnTo>
                  <a:lnTo>
                    <a:pt x="22" y="134"/>
                  </a:lnTo>
                  <a:lnTo>
                    <a:pt x="17" y="136"/>
                  </a:lnTo>
                  <a:lnTo>
                    <a:pt x="8" y="141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61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81"/>
                  </a:lnTo>
                  <a:lnTo>
                    <a:pt x="2" y="286"/>
                  </a:lnTo>
                  <a:lnTo>
                    <a:pt x="8" y="295"/>
                  </a:lnTo>
                  <a:lnTo>
                    <a:pt x="17" y="301"/>
                  </a:lnTo>
                  <a:lnTo>
                    <a:pt x="22" y="303"/>
                  </a:lnTo>
                  <a:lnTo>
                    <a:pt x="27" y="303"/>
                  </a:lnTo>
                  <a:lnTo>
                    <a:pt x="180" y="303"/>
                  </a:lnTo>
                  <a:lnTo>
                    <a:pt x="180" y="303"/>
                  </a:lnTo>
                  <a:lnTo>
                    <a:pt x="185" y="303"/>
                  </a:lnTo>
                  <a:lnTo>
                    <a:pt x="191" y="301"/>
                  </a:lnTo>
                  <a:lnTo>
                    <a:pt x="200" y="295"/>
                  </a:lnTo>
                  <a:lnTo>
                    <a:pt x="205" y="286"/>
                  </a:lnTo>
                  <a:lnTo>
                    <a:pt x="207" y="281"/>
                  </a:lnTo>
                  <a:lnTo>
                    <a:pt x="207" y="276"/>
                  </a:lnTo>
                  <a:lnTo>
                    <a:pt x="207" y="161"/>
                  </a:lnTo>
                  <a:lnTo>
                    <a:pt x="207" y="161"/>
                  </a:lnTo>
                  <a:lnTo>
                    <a:pt x="207" y="156"/>
                  </a:lnTo>
                  <a:lnTo>
                    <a:pt x="205" y="150"/>
                  </a:lnTo>
                  <a:lnTo>
                    <a:pt x="200" y="141"/>
                  </a:lnTo>
                  <a:lnTo>
                    <a:pt x="191" y="136"/>
                  </a:lnTo>
                  <a:lnTo>
                    <a:pt x="185" y="134"/>
                  </a:lnTo>
                  <a:lnTo>
                    <a:pt x="180" y="132"/>
                  </a:lnTo>
                  <a:lnTo>
                    <a:pt x="180" y="132"/>
                  </a:lnTo>
                  <a:close/>
                  <a:moveTo>
                    <a:pt x="47" y="76"/>
                  </a:moveTo>
                  <a:lnTo>
                    <a:pt x="47" y="76"/>
                  </a:lnTo>
                  <a:lnTo>
                    <a:pt x="47" y="65"/>
                  </a:lnTo>
                  <a:lnTo>
                    <a:pt x="51" y="54"/>
                  </a:lnTo>
                  <a:lnTo>
                    <a:pt x="56" y="45"/>
                  </a:lnTo>
                  <a:lnTo>
                    <a:pt x="64" y="36"/>
                  </a:lnTo>
                  <a:lnTo>
                    <a:pt x="71" y="29"/>
                  </a:lnTo>
                  <a:lnTo>
                    <a:pt x="82" y="24"/>
                  </a:lnTo>
                  <a:lnTo>
                    <a:pt x="93" y="20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114" y="20"/>
                  </a:lnTo>
                  <a:lnTo>
                    <a:pt x="125" y="24"/>
                  </a:lnTo>
                  <a:lnTo>
                    <a:pt x="134" y="29"/>
                  </a:lnTo>
                  <a:lnTo>
                    <a:pt x="143" y="36"/>
                  </a:lnTo>
                  <a:lnTo>
                    <a:pt x="151" y="45"/>
                  </a:lnTo>
                  <a:lnTo>
                    <a:pt x="156" y="54"/>
                  </a:lnTo>
                  <a:lnTo>
                    <a:pt x="160" y="65"/>
                  </a:lnTo>
                  <a:lnTo>
                    <a:pt x="160" y="76"/>
                  </a:lnTo>
                  <a:lnTo>
                    <a:pt x="160" y="132"/>
                  </a:lnTo>
                  <a:lnTo>
                    <a:pt x="47" y="132"/>
                  </a:lnTo>
                  <a:lnTo>
                    <a:pt x="47" y="76"/>
                  </a:lnTo>
                  <a:close/>
                  <a:moveTo>
                    <a:pt x="189" y="276"/>
                  </a:moveTo>
                  <a:lnTo>
                    <a:pt x="189" y="276"/>
                  </a:lnTo>
                  <a:lnTo>
                    <a:pt x="187" y="279"/>
                  </a:lnTo>
                  <a:lnTo>
                    <a:pt x="185" y="281"/>
                  </a:lnTo>
                  <a:lnTo>
                    <a:pt x="183" y="283"/>
                  </a:lnTo>
                  <a:lnTo>
                    <a:pt x="180" y="285"/>
                  </a:lnTo>
                  <a:lnTo>
                    <a:pt x="27" y="285"/>
                  </a:lnTo>
                  <a:lnTo>
                    <a:pt x="27" y="285"/>
                  </a:lnTo>
                  <a:lnTo>
                    <a:pt x="24" y="283"/>
                  </a:lnTo>
                  <a:lnTo>
                    <a:pt x="22" y="281"/>
                  </a:lnTo>
                  <a:lnTo>
                    <a:pt x="18" y="279"/>
                  </a:lnTo>
                  <a:lnTo>
                    <a:pt x="18" y="27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18" y="158"/>
                  </a:lnTo>
                  <a:lnTo>
                    <a:pt x="22" y="154"/>
                  </a:lnTo>
                  <a:lnTo>
                    <a:pt x="24" y="152"/>
                  </a:lnTo>
                  <a:lnTo>
                    <a:pt x="27" y="152"/>
                  </a:lnTo>
                  <a:lnTo>
                    <a:pt x="180" y="152"/>
                  </a:lnTo>
                  <a:lnTo>
                    <a:pt x="180" y="152"/>
                  </a:lnTo>
                  <a:lnTo>
                    <a:pt x="183" y="152"/>
                  </a:lnTo>
                  <a:lnTo>
                    <a:pt x="185" y="154"/>
                  </a:lnTo>
                  <a:lnTo>
                    <a:pt x="187" y="158"/>
                  </a:lnTo>
                  <a:lnTo>
                    <a:pt x="189" y="161"/>
                  </a:lnTo>
                  <a:lnTo>
                    <a:pt x="189" y="276"/>
                  </a:lnTo>
                  <a:close/>
                  <a:moveTo>
                    <a:pt x="113" y="212"/>
                  </a:moveTo>
                  <a:lnTo>
                    <a:pt x="113" y="190"/>
                  </a:lnTo>
                  <a:lnTo>
                    <a:pt x="113" y="190"/>
                  </a:lnTo>
                  <a:lnTo>
                    <a:pt x="113" y="187"/>
                  </a:lnTo>
                  <a:lnTo>
                    <a:pt x="111" y="183"/>
                  </a:lnTo>
                  <a:lnTo>
                    <a:pt x="107" y="181"/>
                  </a:lnTo>
                  <a:lnTo>
                    <a:pt x="104" y="179"/>
                  </a:lnTo>
                  <a:lnTo>
                    <a:pt x="104" y="179"/>
                  </a:lnTo>
                  <a:lnTo>
                    <a:pt x="100" y="181"/>
                  </a:lnTo>
                  <a:lnTo>
                    <a:pt x="96" y="183"/>
                  </a:lnTo>
                  <a:lnTo>
                    <a:pt x="95" y="187"/>
                  </a:lnTo>
                  <a:lnTo>
                    <a:pt x="95" y="190"/>
                  </a:lnTo>
                  <a:lnTo>
                    <a:pt x="95" y="212"/>
                  </a:lnTo>
                  <a:lnTo>
                    <a:pt x="95" y="212"/>
                  </a:lnTo>
                  <a:lnTo>
                    <a:pt x="91" y="214"/>
                  </a:lnTo>
                  <a:lnTo>
                    <a:pt x="87" y="217"/>
                  </a:lnTo>
                  <a:lnTo>
                    <a:pt x="85" y="223"/>
                  </a:lnTo>
                  <a:lnTo>
                    <a:pt x="85" y="228"/>
                  </a:lnTo>
                  <a:lnTo>
                    <a:pt x="85" y="228"/>
                  </a:lnTo>
                  <a:lnTo>
                    <a:pt x="85" y="236"/>
                  </a:lnTo>
                  <a:lnTo>
                    <a:pt x="91" y="241"/>
                  </a:lnTo>
                  <a:lnTo>
                    <a:pt x="96" y="245"/>
                  </a:lnTo>
                  <a:lnTo>
                    <a:pt x="104" y="246"/>
                  </a:lnTo>
                  <a:lnTo>
                    <a:pt x="104" y="246"/>
                  </a:lnTo>
                  <a:lnTo>
                    <a:pt x="111" y="245"/>
                  </a:lnTo>
                  <a:lnTo>
                    <a:pt x="116" y="241"/>
                  </a:lnTo>
                  <a:lnTo>
                    <a:pt x="122" y="236"/>
                  </a:lnTo>
                  <a:lnTo>
                    <a:pt x="122" y="228"/>
                  </a:lnTo>
                  <a:lnTo>
                    <a:pt x="122" y="228"/>
                  </a:lnTo>
                  <a:lnTo>
                    <a:pt x="122" y="223"/>
                  </a:lnTo>
                  <a:lnTo>
                    <a:pt x="120" y="217"/>
                  </a:lnTo>
                  <a:lnTo>
                    <a:pt x="116" y="214"/>
                  </a:lnTo>
                  <a:lnTo>
                    <a:pt x="113" y="212"/>
                  </a:lnTo>
                  <a:lnTo>
                    <a:pt x="113" y="212"/>
                  </a:lnTo>
                  <a:close/>
                </a:path>
              </a:pathLst>
            </a:custGeom>
            <a:solidFill>
              <a:srgbClr val="3A936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1" name="Group 43">
            <a:extLst>
              <a:ext uri="{FF2B5EF4-FFF2-40B4-BE49-F238E27FC236}">
                <a16:creationId xmlns="" xmlns:a16="http://schemas.microsoft.com/office/drawing/2014/main" id="{2ED5C039-0EF2-4FB7-982B-F0E153D95847}"/>
              </a:ext>
            </a:extLst>
          </p:cNvPr>
          <p:cNvGrpSpPr/>
          <p:nvPr/>
        </p:nvGrpSpPr>
        <p:grpSpPr>
          <a:xfrm>
            <a:off x="1935091" y="2671756"/>
            <a:ext cx="2714644" cy="941965"/>
            <a:chOff x="285720" y="1643056"/>
            <a:chExt cx="2714644" cy="941965"/>
          </a:xfrm>
        </p:grpSpPr>
        <p:sp>
          <p:nvSpPr>
            <p:cNvPr id="22" name="Rectangle 7">
              <a:extLst>
                <a:ext uri="{FF2B5EF4-FFF2-40B4-BE49-F238E27FC236}">
                  <a16:creationId xmlns="" xmlns:a16="http://schemas.microsoft.com/office/drawing/2014/main" id="{FF078D32-59DF-435D-B353-C494EF4CC919}"/>
                </a:ext>
              </a:extLst>
            </p:cNvPr>
            <p:cNvSpPr/>
            <p:nvPr/>
          </p:nvSpPr>
          <p:spPr>
            <a:xfrm>
              <a:off x="571472" y="1643056"/>
              <a:ext cx="2296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How This Work ? Let Us Now !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="" xmlns:a16="http://schemas.microsoft.com/office/drawing/2014/main" id="{52E69914-696D-405D-B70F-BC130E303299}"/>
                </a:ext>
              </a:extLst>
            </p:cNvPr>
            <p:cNvSpPr/>
            <p:nvPr/>
          </p:nvSpPr>
          <p:spPr>
            <a:xfrm>
              <a:off x="571472" y="2000246"/>
              <a:ext cx="242889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amet, consectetur adipiscing elit. Praesent sodales odio sit amet odio tristique quis tempus odio Lorem ipsum dolor sit amet</a:t>
              </a:r>
            </a:p>
          </p:txBody>
        </p:sp>
        <p:sp>
          <p:nvSpPr>
            <p:cNvPr id="24" name="Freeform 95">
              <a:extLst>
                <a:ext uri="{FF2B5EF4-FFF2-40B4-BE49-F238E27FC236}">
                  <a16:creationId xmlns="" xmlns:a16="http://schemas.microsoft.com/office/drawing/2014/main" id="{57AF5A2A-1B04-4E9B-BAE8-10CC84787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20" y="1643056"/>
              <a:ext cx="260350" cy="230188"/>
            </a:xfrm>
            <a:custGeom>
              <a:avLst/>
              <a:gdLst/>
              <a:ahLst/>
              <a:cxnLst>
                <a:cxn ang="0">
                  <a:pos x="296" y="7"/>
                </a:cxn>
                <a:cxn ang="0">
                  <a:pos x="285" y="5"/>
                </a:cxn>
                <a:cxn ang="0">
                  <a:pos x="279" y="11"/>
                </a:cxn>
                <a:cxn ang="0">
                  <a:pos x="276" y="16"/>
                </a:cxn>
                <a:cxn ang="0">
                  <a:pos x="196" y="94"/>
                </a:cxn>
                <a:cxn ang="0">
                  <a:pos x="192" y="112"/>
                </a:cxn>
                <a:cxn ang="0">
                  <a:pos x="200" y="121"/>
                </a:cxn>
                <a:cxn ang="0">
                  <a:pos x="129" y="83"/>
                </a:cxn>
                <a:cxn ang="0">
                  <a:pos x="131" y="58"/>
                </a:cxn>
                <a:cxn ang="0">
                  <a:pos x="124" y="33"/>
                </a:cxn>
                <a:cxn ang="0">
                  <a:pos x="113" y="18"/>
                </a:cxn>
                <a:cxn ang="0">
                  <a:pos x="91" y="4"/>
                </a:cxn>
                <a:cxn ang="0">
                  <a:pos x="66" y="0"/>
                </a:cxn>
                <a:cxn ang="0">
                  <a:pos x="86" y="40"/>
                </a:cxn>
                <a:cxn ang="0">
                  <a:pos x="2" y="49"/>
                </a:cxn>
                <a:cxn ang="0">
                  <a:pos x="0" y="65"/>
                </a:cxn>
                <a:cxn ang="0">
                  <a:pos x="4" y="91"/>
                </a:cxn>
                <a:cxn ang="0">
                  <a:pos x="18" y="112"/>
                </a:cxn>
                <a:cxn ang="0">
                  <a:pos x="35" y="123"/>
                </a:cxn>
                <a:cxn ang="0">
                  <a:pos x="60" y="131"/>
                </a:cxn>
                <a:cxn ang="0">
                  <a:pos x="86" y="129"/>
                </a:cxn>
                <a:cxn ang="0">
                  <a:pos x="89" y="234"/>
                </a:cxn>
                <a:cxn ang="0">
                  <a:pos x="47" y="281"/>
                </a:cxn>
                <a:cxn ang="0">
                  <a:pos x="104" y="248"/>
                </a:cxn>
                <a:cxn ang="0">
                  <a:pos x="240" y="281"/>
                </a:cxn>
                <a:cxn ang="0">
                  <a:pos x="250" y="288"/>
                </a:cxn>
                <a:cxn ang="0">
                  <a:pos x="261" y="290"/>
                </a:cxn>
                <a:cxn ang="0">
                  <a:pos x="278" y="285"/>
                </a:cxn>
                <a:cxn ang="0">
                  <a:pos x="287" y="277"/>
                </a:cxn>
                <a:cxn ang="0">
                  <a:pos x="292" y="259"/>
                </a:cxn>
                <a:cxn ang="0">
                  <a:pos x="287" y="243"/>
                </a:cxn>
                <a:cxn ang="0">
                  <a:pos x="212" y="134"/>
                </a:cxn>
                <a:cxn ang="0">
                  <a:pos x="229" y="136"/>
                </a:cxn>
                <a:cxn ang="0">
                  <a:pos x="314" y="60"/>
                </a:cxn>
                <a:cxn ang="0">
                  <a:pos x="316" y="56"/>
                </a:cxn>
                <a:cxn ang="0">
                  <a:pos x="321" y="53"/>
                </a:cxn>
                <a:cxn ang="0">
                  <a:pos x="328" y="47"/>
                </a:cxn>
                <a:cxn ang="0">
                  <a:pos x="325" y="36"/>
                </a:cxn>
                <a:cxn ang="0">
                  <a:pos x="263" y="252"/>
                </a:cxn>
                <a:cxn ang="0">
                  <a:pos x="276" y="259"/>
                </a:cxn>
                <a:cxn ang="0">
                  <a:pos x="276" y="268"/>
                </a:cxn>
                <a:cxn ang="0">
                  <a:pos x="263" y="276"/>
                </a:cxn>
                <a:cxn ang="0">
                  <a:pos x="256" y="272"/>
                </a:cxn>
                <a:cxn ang="0">
                  <a:pos x="252" y="265"/>
                </a:cxn>
                <a:cxn ang="0">
                  <a:pos x="260" y="254"/>
                </a:cxn>
                <a:cxn ang="0">
                  <a:pos x="221" y="98"/>
                </a:cxn>
                <a:cxn ang="0">
                  <a:pos x="278" y="42"/>
                </a:cxn>
                <a:cxn ang="0">
                  <a:pos x="234" y="111"/>
                </a:cxn>
                <a:cxn ang="0">
                  <a:pos x="240" y="116"/>
                </a:cxn>
              </a:cxnLst>
              <a:rect l="0" t="0" r="r" b="b"/>
              <a:pathLst>
                <a:path w="328" h="290">
                  <a:moveTo>
                    <a:pt x="325" y="36"/>
                  </a:moveTo>
                  <a:lnTo>
                    <a:pt x="296" y="7"/>
                  </a:lnTo>
                  <a:lnTo>
                    <a:pt x="296" y="7"/>
                  </a:lnTo>
                  <a:lnTo>
                    <a:pt x="292" y="5"/>
                  </a:lnTo>
                  <a:lnTo>
                    <a:pt x="289" y="4"/>
                  </a:lnTo>
                  <a:lnTo>
                    <a:pt x="285" y="5"/>
                  </a:lnTo>
                  <a:lnTo>
                    <a:pt x="281" y="7"/>
                  </a:lnTo>
                  <a:lnTo>
                    <a:pt x="281" y="7"/>
                  </a:lnTo>
                  <a:lnTo>
                    <a:pt x="279" y="11"/>
                  </a:lnTo>
                  <a:lnTo>
                    <a:pt x="279" y="16"/>
                  </a:lnTo>
                  <a:lnTo>
                    <a:pt x="279" y="16"/>
                  </a:lnTo>
                  <a:lnTo>
                    <a:pt x="276" y="16"/>
                  </a:lnTo>
                  <a:lnTo>
                    <a:pt x="272" y="18"/>
                  </a:lnTo>
                  <a:lnTo>
                    <a:pt x="272" y="18"/>
                  </a:lnTo>
                  <a:lnTo>
                    <a:pt x="196" y="94"/>
                  </a:lnTo>
                  <a:lnTo>
                    <a:pt x="196" y="94"/>
                  </a:lnTo>
                  <a:lnTo>
                    <a:pt x="196" y="103"/>
                  </a:lnTo>
                  <a:lnTo>
                    <a:pt x="192" y="112"/>
                  </a:lnTo>
                  <a:lnTo>
                    <a:pt x="200" y="121"/>
                  </a:lnTo>
                  <a:lnTo>
                    <a:pt x="200" y="121"/>
                  </a:lnTo>
                  <a:lnTo>
                    <a:pt x="200" y="121"/>
                  </a:lnTo>
                  <a:lnTo>
                    <a:pt x="183" y="138"/>
                  </a:lnTo>
                  <a:lnTo>
                    <a:pt x="129" y="83"/>
                  </a:lnTo>
                  <a:lnTo>
                    <a:pt x="129" y="83"/>
                  </a:lnTo>
                  <a:lnTo>
                    <a:pt x="131" y="74"/>
                  </a:lnTo>
                  <a:lnTo>
                    <a:pt x="131" y="67"/>
                  </a:lnTo>
                  <a:lnTo>
                    <a:pt x="131" y="58"/>
                  </a:lnTo>
                  <a:lnTo>
                    <a:pt x="129" y="49"/>
                  </a:lnTo>
                  <a:lnTo>
                    <a:pt x="127" y="42"/>
                  </a:lnTo>
                  <a:lnTo>
                    <a:pt x="124" y="33"/>
                  </a:lnTo>
                  <a:lnTo>
                    <a:pt x="118" y="25"/>
                  </a:lnTo>
                  <a:lnTo>
                    <a:pt x="113" y="18"/>
                  </a:lnTo>
                  <a:lnTo>
                    <a:pt x="113" y="18"/>
                  </a:lnTo>
                  <a:lnTo>
                    <a:pt x="105" y="13"/>
                  </a:lnTo>
                  <a:lnTo>
                    <a:pt x="98" y="9"/>
                  </a:lnTo>
                  <a:lnTo>
                    <a:pt x="91" y="4"/>
                  </a:lnTo>
                  <a:lnTo>
                    <a:pt x="82" y="2"/>
                  </a:lnTo>
                  <a:lnTo>
                    <a:pt x="73" y="0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47" y="2"/>
                  </a:lnTo>
                  <a:lnTo>
                    <a:pt x="86" y="40"/>
                  </a:lnTo>
                  <a:lnTo>
                    <a:pt x="76" y="76"/>
                  </a:lnTo>
                  <a:lnTo>
                    <a:pt x="38" y="85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0" y="56"/>
                  </a:lnTo>
                  <a:lnTo>
                    <a:pt x="0" y="65"/>
                  </a:lnTo>
                  <a:lnTo>
                    <a:pt x="0" y="74"/>
                  </a:lnTo>
                  <a:lnTo>
                    <a:pt x="2" y="82"/>
                  </a:lnTo>
                  <a:lnTo>
                    <a:pt x="4" y="91"/>
                  </a:lnTo>
                  <a:lnTo>
                    <a:pt x="8" y="98"/>
                  </a:lnTo>
                  <a:lnTo>
                    <a:pt x="13" y="105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26" y="118"/>
                  </a:lnTo>
                  <a:lnTo>
                    <a:pt x="35" y="123"/>
                  </a:lnTo>
                  <a:lnTo>
                    <a:pt x="42" y="127"/>
                  </a:lnTo>
                  <a:lnTo>
                    <a:pt x="51" y="129"/>
                  </a:lnTo>
                  <a:lnTo>
                    <a:pt x="60" y="131"/>
                  </a:lnTo>
                  <a:lnTo>
                    <a:pt x="69" y="131"/>
                  </a:lnTo>
                  <a:lnTo>
                    <a:pt x="76" y="131"/>
                  </a:lnTo>
                  <a:lnTo>
                    <a:pt x="86" y="129"/>
                  </a:lnTo>
                  <a:lnTo>
                    <a:pt x="86" y="129"/>
                  </a:lnTo>
                  <a:lnTo>
                    <a:pt x="140" y="181"/>
                  </a:lnTo>
                  <a:lnTo>
                    <a:pt x="89" y="234"/>
                  </a:lnTo>
                  <a:lnTo>
                    <a:pt x="86" y="230"/>
                  </a:lnTo>
                  <a:lnTo>
                    <a:pt x="71" y="243"/>
                  </a:lnTo>
                  <a:lnTo>
                    <a:pt x="47" y="281"/>
                  </a:lnTo>
                  <a:lnTo>
                    <a:pt x="53" y="286"/>
                  </a:lnTo>
                  <a:lnTo>
                    <a:pt x="91" y="263"/>
                  </a:lnTo>
                  <a:lnTo>
                    <a:pt x="104" y="248"/>
                  </a:lnTo>
                  <a:lnTo>
                    <a:pt x="100" y="245"/>
                  </a:lnTo>
                  <a:lnTo>
                    <a:pt x="153" y="194"/>
                  </a:lnTo>
                  <a:lnTo>
                    <a:pt x="240" y="281"/>
                  </a:lnTo>
                  <a:lnTo>
                    <a:pt x="240" y="281"/>
                  </a:lnTo>
                  <a:lnTo>
                    <a:pt x="245" y="285"/>
                  </a:lnTo>
                  <a:lnTo>
                    <a:pt x="250" y="288"/>
                  </a:lnTo>
                  <a:lnTo>
                    <a:pt x="256" y="290"/>
                  </a:lnTo>
                  <a:lnTo>
                    <a:pt x="261" y="290"/>
                  </a:lnTo>
                  <a:lnTo>
                    <a:pt x="261" y="290"/>
                  </a:lnTo>
                  <a:lnTo>
                    <a:pt x="267" y="290"/>
                  </a:lnTo>
                  <a:lnTo>
                    <a:pt x="272" y="288"/>
                  </a:lnTo>
                  <a:lnTo>
                    <a:pt x="278" y="285"/>
                  </a:lnTo>
                  <a:lnTo>
                    <a:pt x="283" y="281"/>
                  </a:lnTo>
                  <a:lnTo>
                    <a:pt x="283" y="281"/>
                  </a:lnTo>
                  <a:lnTo>
                    <a:pt x="287" y="277"/>
                  </a:lnTo>
                  <a:lnTo>
                    <a:pt x="290" y="272"/>
                  </a:lnTo>
                  <a:lnTo>
                    <a:pt x="292" y="265"/>
                  </a:lnTo>
                  <a:lnTo>
                    <a:pt x="292" y="259"/>
                  </a:lnTo>
                  <a:lnTo>
                    <a:pt x="292" y="254"/>
                  </a:lnTo>
                  <a:lnTo>
                    <a:pt x="290" y="248"/>
                  </a:lnTo>
                  <a:lnTo>
                    <a:pt x="287" y="243"/>
                  </a:lnTo>
                  <a:lnTo>
                    <a:pt x="283" y="237"/>
                  </a:lnTo>
                  <a:lnTo>
                    <a:pt x="196" y="150"/>
                  </a:lnTo>
                  <a:lnTo>
                    <a:pt x="212" y="134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9" y="136"/>
                  </a:lnTo>
                  <a:lnTo>
                    <a:pt x="240" y="136"/>
                  </a:lnTo>
                  <a:lnTo>
                    <a:pt x="314" y="62"/>
                  </a:lnTo>
                  <a:lnTo>
                    <a:pt x="314" y="60"/>
                  </a:lnTo>
                  <a:lnTo>
                    <a:pt x="314" y="60"/>
                  </a:lnTo>
                  <a:lnTo>
                    <a:pt x="314" y="60"/>
                  </a:lnTo>
                  <a:lnTo>
                    <a:pt x="316" y="56"/>
                  </a:lnTo>
                  <a:lnTo>
                    <a:pt x="318" y="54"/>
                  </a:lnTo>
                  <a:lnTo>
                    <a:pt x="318" y="54"/>
                  </a:lnTo>
                  <a:lnTo>
                    <a:pt x="321" y="53"/>
                  </a:lnTo>
                  <a:lnTo>
                    <a:pt x="325" y="51"/>
                  </a:lnTo>
                  <a:lnTo>
                    <a:pt x="325" y="51"/>
                  </a:lnTo>
                  <a:lnTo>
                    <a:pt x="328" y="47"/>
                  </a:lnTo>
                  <a:lnTo>
                    <a:pt x="328" y="44"/>
                  </a:lnTo>
                  <a:lnTo>
                    <a:pt x="328" y="40"/>
                  </a:lnTo>
                  <a:lnTo>
                    <a:pt x="325" y="36"/>
                  </a:lnTo>
                  <a:lnTo>
                    <a:pt x="325" y="36"/>
                  </a:lnTo>
                  <a:close/>
                  <a:moveTo>
                    <a:pt x="263" y="252"/>
                  </a:moveTo>
                  <a:lnTo>
                    <a:pt x="263" y="252"/>
                  </a:lnTo>
                  <a:lnTo>
                    <a:pt x="269" y="254"/>
                  </a:lnTo>
                  <a:lnTo>
                    <a:pt x="272" y="256"/>
                  </a:lnTo>
                  <a:lnTo>
                    <a:pt x="276" y="259"/>
                  </a:lnTo>
                  <a:lnTo>
                    <a:pt x="276" y="265"/>
                  </a:lnTo>
                  <a:lnTo>
                    <a:pt x="276" y="265"/>
                  </a:lnTo>
                  <a:lnTo>
                    <a:pt x="276" y="268"/>
                  </a:lnTo>
                  <a:lnTo>
                    <a:pt x="272" y="272"/>
                  </a:lnTo>
                  <a:lnTo>
                    <a:pt x="269" y="276"/>
                  </a:lnTo>
                  <a:lnTo>
                    <a:pt x="263" y="276"/>
                  </a:lnTo>
                  <a:lnTo>
                    <a:pt x="263" y="276"/>
                  </a:lnTo>
                  <a:lnTo>
                    <a:pt x="260" y="276"/>
                  </a:lnTo>
                  <a:lnTo>
                    <a:pt x="256" y="272"/>
                  </a:lnTo>
                  <a:lnTo>
                    <a:pt x="252" y="268"/>
                  </a:lnTo>
                  <a:lnTo>
                    <a:pt x="252" y="265"/>
                  </a:lnTo>
                  <a:lnTo>
                    <a:pt x="252" y="265"/>
                  </a:lnTo>
                  <a:lnTo>
                    <a:pt x="252" y="259"/>
                  </a:lnTo>
                  <a:lnTo>
                    <a:pt x="256" y="256"/>
                  </a:lnTo>
                  <a:lnTo>
                    <a:pt x="260" y="254"/>
                  </a:lnTo>
                  <a:lnTo>
                    <a:pt x="263" y="252"/>
                  </a:lnTo>
                  <a:lnTo>
                    <a:pt x="263" y="252"/>
                  </a:lnTo>
                  <a:close/>
                  <a:moveTo>
                    <a:pt x="221" y="98"/>
                  </a:moveTo>
                  <a:lnTo>
                    <a:pt x="216" y="92"/>
                  </a:lnTo>
                  <a:lnTo>
                    <a:pt x="272" y="36"/>
                  </a:lnTo>
                  <a:lnTo>
                    <a:pt x="278" y="42"/>
                  </a:lnTo>
                  <a:lnTo>
                    <a:pt x="221" y="98"/>
                  </a:lnTo>
                  <a:close/>
                  <a:moveTo>
                    <a:pt x="240" y="116"/>
                  </a:moveTo>
                  <a:lnTo>
                    <a:pt x="234" y="111"/>
                  </a:lnTo>
                  <a:lnTo>
                    <a:pt x="290" y="54"/>
                  </a:lnTo>
                  <a:lnTo>
                    <a:pt x="296" y="60"/>
                  </a:lnTo>
                  <a:lnTo>
                    <a:pt x="240" y="116"/>
                  </a:lnTo>
                  <a:close/>
                </a:path>
              </a:pathLst>
            </a:custGeom>
            <a:solidFill>
              <a:srgbClr val="3A936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" name="Group 41">
            <a:extLst>
              <a:ext uri="{FF2B5EF4-FFF2-40B4-BE49-F238E27FC236}">
                <a16:creationId xmlns="" xmlns:a16="http://schemas.microsoft.com/office/drawing/2014/main" id="{F1E9676F-23BD-4B99-8B75-110C689852FE}"/>
              </a:ext>
            </a:extLst>
          </p:cNvPr>
          <p:cNvGrpSpPr/>
          <p:nvPr/>
        </p:nvGrpSpPr>
        <p:grpSpPr>
          <a:xfrm>
            <a:off x="7793007" y="2671756"/>
            <a:ext cx="2714644" cy="941965"/>
            <a:chOff x="6143636" y="1643056"/>
            <a:chExt cx="2714644" cy="941965"/>
          </a:xfrm>
          <a:solidFill>
            <a:srgbClr val="3A9367"/>
          </a:solidFill>
        </p:grpSpPr>
        <p:sp>
          <p:nvSpPr>
            <p:cNvPr id="26" name="Rectangle 13">
              <a:extLst>
                <a:ext uri="{FF2B5EF4-FFF2-40B4-BE49-F238E27FC236}">
                  <a16:creationId xmlns="" xmlns:a16="http://schemas.microsoft.com/office/drawing/2014/main" id="{2CB6DBEF-1614-4AEE-9645-719169274812}"/>
                </a:ext>
              </a:extLst>
            </p:cNvPr>
            <p:cNvSpPr/>
            <p:nvPr/>
          </p:nvSpPr>
          <p:spPr>
            <a:xfrm>
              <a:off x="6429388" y="1643056"/>
              <a:ext cx="229620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How This Work ? Let Us Now !</a:t>
              </a:r>
            </a:p>
          </p:txBody>
        </p:sp>
        <p:sp>
          <p:nvSpPr>
            <p:cNvPr id="27" name="Rectangle 14">
              <a:extLst>
                <a:ext uri="{FF2B5EF4-FFF2-40B4-BE49-F238E27FC236}">
                  <a16:creationId xmlns="" xmlns:a16="http://schemas.microsoft.com/office/drawing/2014/main" id="{D7DE9EDF-4171-4777-A6DD-76E6728C80CB}"/>
                </a:ext>
              </a:extLst>
            </p:cNvPr>
            <p:cNvSpPr/>
            <p:nvPr/>
          </p:nvSpPr>
          <p:spPr>
            <a:xfrm>
              <a:off x="6429388" y="2000246"/>
              <a:ext cx="242889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amet, consectetur adipiscing elit. Praesent sodales odio sit amet odio tristique quis tempus odio Lorem ipsum dolor sit amet</a:t>
              </a:r>
            </a:p>
          </p:txBody>
        </p:sp>
        <p:grpSp>
          <p:nvGrpSpPr>
            <p:cNvPr id="28" name="Group 31">
              <a:extLst>
                <a:ext uri="{FF2B5EF4-FFF2-40B4-BE49-F238E27FC236}">
                  <a16:creationId xmlns="" xmlns:a16="http://schemas.microsoft.com/office/drawing/2014/main" id="{A1153D34-AF1E-4B48-B171-4A2C9C9A7EF8}"/>
                </a:ext>
              </a:extLst>
            </p:cNvPr>
            <p:cNvGrpSpPr/>
            <p:nvPr/>
          </p:nvGrpSpPr>
          <p:grpSpPr>
            <a:xfrm>
              <a:off x="6143636" y="1643056"/>
              <a:ext cx="306388" cy="212725"/>
              <a:chOff x="8477250" y="2244725"/>
              <a:chExt cx="306388" cy="212725"/>
            </a:xfrm>
            <a:grpFill/>
          </p:grpSpPr>
          <p:sp>
            <p:nvSpPr>
              <p:cNvPr id="29" name="Freeform 101">
                <a:extLst>
                  <a:ext uri="{FF2B5EF4-FFF2-40B4-BE49-F238E27FC236}">
                    <a16:creationId xmlns="" xmlns:a16="http://schemas.microsoft.com/office/drawing/2014/main" id="{344D92D4-A498-4E60-877B-94E87D0AC22E}"/>
                  </a:ext>
                </a:extLst>
              </p:cNvPr>
              <p:cNvSpPr/>
              <p:nvPr/>
            </p:nvSpPr>
            <p:spPr bwMode="auto">
              <a:xfrm>
                <a:off x="8628063" y="2359025"/>
                <a:ext cx="71438" cy="9842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34"/>
                  </a:cxn>
                  <a:cxn ang="0">
                    <a:pos x="14" y="52"/>
                  </a:cxn>
                  <a:cxn ang="0">
                    <a:pos x="23" y="74"/>
                  </a:cxn>
                  <a:cxn ang="0">
                    <a:pos x="30" y="96"/>
                  </a:cxn>
                  <a:cxn ang="0">
                    <a:pos x="30" y="109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32" y="123"/>
                  </a:cxn>
                  <a:cxn ang="0">
                    <a:pos x="32" y="123"/>
                  </a:cxn>
                  <a:cxn ang="0">
                    <a:pos x="34" y="123"/>
                  </a:cxn>
                  <a:cxn ang="0">
                    <a:pos x="87" y="123"/>
                  </a:cxn>
                  <a:cxn ang="0">
                    <a:pos x="87" y="123"/>
                  </a:cxn>
                  <a:cxn ang="0">
                    <a:pos x="88" y="121"/>
                  </a:cxn>
                  <a:cxn ang="0">
                    <a:pos x="90" y="120"/>
                  </a:cxn>
                  <a:cxn ang="0">
                    <a:pos x="90" y="120"/>
                  </a:cxn>
                  <a:cxn ang="0">
                    <a:pos x="88" y="103"/>
                  </a:cxn>
                  <a:cxn ang="0">
                    <a:pos x="87" y="87"/>
                  </a:cxn>
                  <a:cxn ang="0">
                    <a:pos x="83" y="71"/>
                  </a:cxn>
                  <a:cxn ang="0">
                    <a:pos x="78" y="54"/>
                  </a:cxn>
                  <a:cxn ang="0">
                    <a:pos x="72" y="40"/>
                  </a:cxn>
                  <a:cxn ang="0">
                    <a:pos x="65" y="25"/>
                  </a:cxn>
                  <a:cxn ang="0">
                    <a:pos x="56" y="13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4" y="5"/>
                  </a:cxn>
                  <a:cxn ang="0">
                    <a:pos x="21" y="14"/>
                  </a:cxn>
                  <a:cxn ang="0">
                    <a:pos x="10" y="23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90" h="123">
                    <a:moveTo>
                      <a:pt x="0" y="34"/>
                    </a:moveTo>
                    <a:lnTo>
                      <a:pt x="0" y="34"/>
                    </a:lnTo>
                    <a:lnTo>
                      <a:pt x="14" y="52"/>
                    </a:lnTo>
                    <a:lnTo>
                      <a:pt x="23" y="74"/>
                    </a:lnTo>
                    <a:lnTo>
                      <a:pt x="30" y="96"/>
                    </a:lnTo>
                    <a:lnTo>
                      <a:pt x="30" y="109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32" y="123"/>
                    </a:lnTo>
                    <a:lnTo>
                      <a:pt x="32" y="123"/>
                    </a:lnTo>
                    <a:lnTo>
                      <a:pt x="34" y="123"/>
                    </a:lnTo>
                    <a:lnTo>
                      <a:pt x="87" y="123"/>
                    </a:lnTo>
                    <a:lnTo>
                      <a:pt x="87" y="123"/>
                    </a:lnTo>
                    <a:lnTo>
                      <a:pt x="88" y="121"/>
                    </a:lnTo>
                    <a:lnTo>
                      <a:pt x="90" y="120"/>
                    </a:lnTo>
                    <a:lnTo>
                      <a:pt x="90" y="120"/>
                    </a:lnTo>
                    <a:lnTo>
                      <a:pt x="88" y="103"/>
                    </a:lnTo>
                    <a:lnTo>
                      <a:pt x="87" y="87"/>
                    </a:lnTo>
                    <a:lnTo>
                      <a:pt x="83" y="71"/>
                    </a:lnTo>
                    <a:lnTo>
                      <a:pt x="78" y="54"/>
                    </a:lnTo>
                    <a:lnTo>
                      <a:pt x="72" y="40"/>
                    </a:lnTo>
                    <a:lnTo>
                      <a:pt x="65" y="25"/>
                    </a:lnTo>
                    <a:lnTo>
                      <a:pt x="56" y="13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4" y="5"/>
                    </a:lnTo>
                    <a:lnTo>
                      <a:pt x="21" y="14"/>
                    </a:lnTo>
                    <a:lnTo>
                      <a:pt x="10" y="23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Freeform 102">
                <a:extLst>
                  <a:ext uri="{FF2B5EF4-FFF2-40B4-BE49-F238E27FC236}">
                    <a16:creationId xmlns="" xmlns:a16="http://schemas.microsoft.com/office/drawing/2014/main" id="{ED2C0050-5E68-4CAC-B952-21FA402C430E}"/>
                  </a:ext>
                </a:extLst>
              </p:cNvPr>
              <p:cNvSpPr/>
              <p:nvPr/>
            </p:nvSpPr>
            <p:spPr bwMode="auto">
              <a:xfrm>
                <a:off x="8477250" y="2246313"/>
                <a:ext cx="139700" cy="115888"/>
              </a:xfrm>
              <a:custGeom>
                <a:avLst/>
                <a:gdLst/>
                <a:ahLst/>
                <a:cxnLst>
                  <a:cxn ang="0">
                    <a:pos x="178" y="71"/>
                  </a:cxn>
                  <a:cxn ang="0">
                    <a:pos x="178" y="71"/>
                  </a:cxn>
                  <a:cxn ang="0">
                    <a:pos x="154" y="58"/>
                  </a:cxn>
                  <a:cxn ang="0">
                    <a:pos x="131" y="49"/>
                  </a:cxn>
                  <a:cxn ang="0">
                    <a:pos x="104" y="44"/>
                  </a:cxn>
                  <a:cxn ang="0">
                    <a:pos x="76" y="42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3" y="0"/>
                  </a:cxn>
                  <a:cxn ang="0">
                    <a:pos x="2" y="71"/>
                  </a:cxn>
                  <a:cxn ang="0">
                    <a:pos x="2" y="71"/>
                  </a:cxn>
                  <a:cxn ang="0">
                    <a:pos x="0" y="73"/>
                  </a:cxn>
                  <a:cxn ang="0">
                    <a:pos x="2" y="75"/>
                  </a:cxn>
                  <a:cxn ang="0">
                    <a:pos x="73" y="145"/>
                  </a:cxn>
                  <a:cxn ang="0">
                    <a:pos x="73" y="145"/>
                  </a:cxn>
                  <a:cxn ang="0">
                    <a:pos x="75" y="145"/>
                  </a:cxn>
                  <a:cxn ang="0">
                    <a:pos x="75" y="145"/>
                  </a:cxn>
                  <a:cxn ang="0">
                    <a:pos x="76" y="144"/>
                  </a:cxn>
                  <a:cxn ang="0">
                    <a:pos x="76" y="100"/>
                  </a:cxn>
                  <a:cxn ang="0">
                    <a:pos x="76" y="100"/>
                  </a:cxn>
                  <a:cxn ang="0">
                    <a:pos x="91" y="100"/>
                  </a:cxn>
                  <a:cxn ang="0">
                    <a:pos x="105" y="102"/>
                  </a:cxn>
                  <a:cxn ang="0">
                    <a:pos x="118" y="107"/>
                  </a:cxn>
                  <a:cxn ang="0">
                    <a:pos x="133" y="113"/>
                  </a:cxn>
                  <a:cxn ang="0">
                    <a:pos x="133" y="113"/>
                  </a:cxn>
                  <a:cxn ang="0">
                    <a:pos x="142" y="100"/>
                  </a:cxn>
                  <a:cxn ang="0">
                    <a:pos x="153" y="89"/>
                  </a:cxn>
                  <a:cxn ang="0">
                    <a:pos x="165" y="80"/>
                  </a:cxn>
                  <a:cxn ang="0">
                    <a:pos x="178" y="71"/>
                  </a:cxn>
                  <a:cxn ang="0">
                    <a:pos x="178" y="71"/>
                  </a:cxn>
                </a:cxnLst>
                <a:rect l="0" t="0" r="r" b="b"/>
                <a:pathLst>
                  <a:path w="178" h="145">
                    <a:moveTo>
                      <a:pt x="178" y="71"/>
                    </a:moveTo>
                    <a:lnTo>
                      <a:pt x="178" y="71"/>
                    </a:lnTo>
                    <a:lnTo>
                      <a:pt x="154" y="58"/>
                    </a:lnTo>
                    <a:lnTo>
                      <a:pt x="131" y="49"/>
                    </a:lnTo>
                    <a:lnTo>
                      <a:pt x="104" y="44"/>
                    </a:lnTo>
                    <a:lnTo>
                      <a:pt x="76" y="4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3" y="0"/>
                    </a:lnTo>
                    <a:lnTo>
                      <a:pt x="2" y="71"/>
                    </a:lnTo>
                    <a:lnTo>
                      <a:pt x="2" y="71"/>
                    </a:lnTo>
                    <a:lnTo>
                      <a:pt x="0" y="73"/>
                    </a:lnTo>
                    <a:lnTo>
                      <a:pt x="2" y="75"/>
                    </a:lnTo>
                    <a:lnTo>
                      <a:pt x="73" y="145"/>
                    </a:lnTo>
                    <a:lnTo>
                      <a:pt x="73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6" y="144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91" y="100"/>
                    </a:lnTo>
                    <a:lnTo>
                      <a:pt x="105" y="102"/>
                    </a:lnTo>
                    <a:lnTo>
                      <a:pt x="118" y="107"/>
                    </a:lnTo>
                    <a:lnTo>
                      <a:pt x="133" y="113"/>
                    </a:lnTo>
                    <a:lnTo>
                      <a:pt x="133" y="113"/>
                    </a:lnTo>
                    <a:lnTo>
                      <a:pt x="142" y="100"/>
                    </a:lnTo>
                    <a:lnTo>
                      <a:pt x="153" y="89"/>
                    </a:lnTo>
                    <a:lnTo>
                      <a:pt x="165" y="80"/>
                    </a:lnTo>
                    <a:lnTo>
                      <a:pt x="178" y="71"/>
                    </a:lnTo>
                    <a:lnTo>
                      <a:pt x="178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Freeform 103">
                <a:extLst>
                  <a:ext uri="{FF2B5EF4-FFF2-40B4-BE49-F238E27FC236}">
                    <a16:creationId xmlns="" xmlns:a16="http://schemas.microsoft.com/office/drawing/2014/main" id="{D25BEBA8-D4CC-4C9D-A1C6-2D9AC20C2301}"/>
                  </a:ext>
                </a:extLst>
              </p:cNvPr>
              <p:cNvSpPr/>
              <p:nvPr/>
            </p:nvSpPr>
            <p:spPr bwMode="auto">
              <a:xfrm>
                <a:off x="8543925" y="2244725"/>
                <a:ext cx="239713" cy="212725"/>
              </a:xfrm>
              <a:custGeom>
                <a:avLst/>
                <a:gdLst/>
                <a:ahLst/>
                <a:cxnLst>
                  <a:cxn ang="0">
                    <a:pos x="300" y="79"/>
                  </a:cxn>
                  <a:cxn ang="0">
                    <a:pos x="220" y="1"/>
                  </a:cxn>
                  <a:cxn ang="0">
                    <a:pos x="220" y="1"/>
                  </a:cxn>
                  <a:cxn ang="0">
                    <a:pos x="218" y="0"/>
                  </a:cxn>
                  <a:cxn ang="0">
                    <a:pos x="218" y="0"/>
                  </a:cxn>
                  <a:cxn ang="0">
                    <a:pos x="216" y="3"/>
                  </a:cxn>
                  <a:cxn ang="0">
                    <a:pos x="216" y="47"/>
                  </a:cxn>
                  <a:cxn ang="0">
                    <a:pos x="216" y="47"/>
                  </a:cxn>
                  <a:cxn ang="0">
                    <a:pos x="200" y="49"/>
                  </a:cxn>
                  <a:cxn ang="0">
                    <a:pos x="185" y="50"/>
                  </a:cxn>
                  <a:cxn ang="0">
                    <a:pos x="155" y="56"/>
                  </a:cxn>
                  <a:cxn ang="0">
                    <a:pos x="127" y="67"/>
                  </a:cxn>
                  <a:cxn ang="0">
                    <a:pos x="102" y="81"/>
                  </a:cxn>
                  <a:cxn ang="0">
                    <a:pos x="102" y="81"/>
                  </a:cxn>
                  <a:cxn ang="0">
                    <a:pos x="87" y="90"/>
                  </a:cxn>
                  <a:cxn ang="0">
                    <a:pos x="75" y="101"/>
                  </a:cxn>
                  <a:cxn ang="0">
                    <a:pos x="62" y="114"/>
                  </a:cxn>
                  <a:cxn ang="0">
                    <a:pos x="49" y="127"/>
                  </a:cxn>
                  <a:cxn ang="0">
                    <a:pos x="49" y="127"/>
                  </a:cxn>
                  <a:cxn ang="0">
                    <a:pos x="39" y="141"/>
                  </a:cxn>
                  <a:cxn ang="0">
                    <a:pos x="29" y="157"/>
                  </a:cxn>
                  <a:cxn ang="0">
                    <a:pos x="20" y="172"/>
                  </a:cxn>
                  <a:cxn ang="0">
                    <a:pos x="15" y="190"/>
                  </a:cxn>
                  <a:cxn ang="0">
                    <a:pos x="10" y="206"/>
                  </a:cxn>
                  <a:cxn ang="0">
                    <a:pos x="4" y="224"/>
                  </a:cxn>
                  <a:cxn ang="0">
                    <a:pos x="2" y="244"/>
                  </a:cxn>
                  <a:cxn ang="0">
                    <a:pos x="0" y="263"/>
                  </a:cxn>
                  <a:cxn ang="0">
                    <a:pos x="0" y="263"/>
                  </a:cxn>
                  <a:cxn ang="0">
                    <a:pos x="2" y="266"/>
                  </a:cxn>
                  <a:cxn ang="0">
                    <a:pos x="4" y="266"/>
                  </a:cxn>
                  <a:cxn ang="0">
                    <a:pos x="64" y="266"/>
                  </a:cxn>
                  <a:cxn ang="0">
                    <a:pos x="64" y="266"/>
                  </a:cxn>
                  <a:cxn ang="0">
                    <a:pos x="66" y="266"/>
                  </a:cxn>
                  <a:cxn ang="0">
                    <a:pos x="66" y="266"/>
                  </a:cxn>
                  <a:cxn ang="0">
                    <a:pos x="66" y="263"/>
                  </a:cxn>
                  <a:cxn ang="0">
                    <a:pos x="66" y="263"/>
                  </a:cxn>
                  <a:cxn ang="0">
                    <a:pos x="68" y="250"/>
                  </a:cxn>
                  <a:cxn ang="0">
                    <a:pos x="69" y="237"/>
                  </a:cxn>
                  <a:cxn ang="0">
                    <a:pos x="71" y="223"/>
                  </a:cxn>
                  <a:cxn ang="0">
                    <a:pos x="77" y="212"/>
                  </a:cxn>
                  <a:cxn ang="0">
                    <a:pos x="80" y="199"/>
                  </a:cxn>
                  <a:cxn ang="0">
                    <a:pos x="87" y="188"/>
                  </a:cxn>
                  <a:cxn ang="0">
                    <a:pos x="102" y="166"/>
                  </a:cxn>
                  <a:cxn ang="0">
                    <a:pos x="102" y="166"/>
                  </a:cxn>
                  <a:cxn ang="0">
                    <a:pos x="113" y="154"/>
                  </a:cxn>
                  <a:cxn ang="0">
                    <a:pos x="126" y="145"/>
                  </a:cxn>
                  <a:cxn ang="0">
                    <a:pos x="138" y="134"/>
                  </a:cxn>
                  <a:cxn ang="0">
                    <a:pos x="153" y="127"/>
                  </a:cxn>
                  <a:cxn ang="0">
                    <a:pos x="153" y="127"/>
                  </a:cxn>
                  <a:cxn ang="0">
                    <a:pos x="167" y="121"/>
                  </a:cxn>
                  <a:cxn ang="0">
                    <a:pos x="184" y="116"/>
                  </a:cxn>
                  <a:cxn ang="0">
                    <a:pos x="198" y="114"/>
                  </a:cxn>
                  <a:cxn ang="0">
                    <a:pos x="216" y="112"/>
                  </a:cxn>
                  <a:cxn ang="0">
                    <a:pos x="216" y="161"/>
                  </a:cxn>
                  <a:cxn ang="0">
                    <a:pos x="216" y="161"/>
                  </a:cxn>
                  <a:cxn ang="0">
                    <a:pos x="218" y="165"/>
                  </a:cxn>
                  <a:cxn ang="0">
                    <a:pos x="218" y="165"/>
                  </a:cxn>
                  <a:cxn ang="0">
                    <a:pos x="220" y="165"/>
                  </a:cxn>
                  <a:cxn ang="0">
                    <a:pos x="300" y="85"/>
                  </a:cxn>
                  <a:cxn ang="0">
                    <a:pos x="300" y="85"/>
                  </a:cxn>
                  <a:cxn ang="0">
                    <a:pos x="301" y="83"/>
                  </a:cxn>
                  <a:cxn ang="0">
                    <a:pos x="300" y="79"/>
                  </a:cxn>
                  <a:cxn ang="0">
                    <a:pos x="300" y="79"/>
                  </a:cxn>
                </a:cxnLst>
                <a:rect l="0" t="0" r="r" b="b"/>
                <a:pathLst>
                  <a:path w="301" h="266">
                    <a:moveTo>
                      <a:pt x="300" y="79"/>
                    </a:moveTo>
                    <a:lnTo>
                      <a:pt x="220" y="1"/>
                    </a:lnTo>
                    <a:lnTo>
                      <a:pt x="220" y="1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16" y="3"/>
                    </a:lnTo>
                    <a:lnTo>
                      <a:pt x="216" y="47"/>
                    </a:lnTo>
                    <a:lnTo>
                      <a:pt x="216" y="47"/>
                    </a:lnTo>
                    <a:lnTo>
                      <a:pt x="200" y="49"/>
                    </a:lnTo>
                    <a:lnTo>
                      <a:pt x="185" y="50"/>
                    </a:lnTo>
                    <a:lnTo>
                      <a:pt x="155" y="56"/>
                    </a:lnTo>
                    <a:lnTo>
                      <a:pt x="127" y="67"/>
                    </a:lnTo>
                    <a:lnTo>
                      <a:pt x="102" y="81"/>
                    </a:lnTo>
                    <a:lnTo>
                      <a:pt x="102" y="81"/>
                    </a:lnTo>
                    <a:lnTo>
                      <a:pt x="87" y="90"/>
                    </a:lnTo>
                    <a:lnTo>
                      <a:pt x="75" y="101"/>
                    </a:lnTo>
                    <a:lnTo>
                      <a:pt x="62" y="114"/>
                    </a:lnTo>
                    <a:lnTo>
                      <a:pt x="49" y="127"/>
                    </a:lnTo>
                    <a:lnTo>
                      <a:pt x="49" y="127"/>
                    </a:lnTo>
                    <a:lnTo>
                      <a:pt x="39" y="141"/>
                    </a:lnTo>
                    <a:lnTo>
                      <a:pt x="29" y="157"/>
                    </a:lnTo>
                    <a:lnTo>
                      <a:pt x="20" y="172"/>
                    </a:lnTo>
                    <a:lnTo>
                      <a:pt x="15" y="190"/>
                    </a:lnTo>
                    <a:lnTo>
                      <a:pt x="10" y="206"/>
                    </a:lnTo>
                    <a:lnTo>
                      <a:pt x="4" y="224"/>
                    </a:lnTo>
                    <a:lnTo>
                      <a:pt x="2" y="244"/>
                    </a:lnTo>
                    <a:lnTo>
                      <a:pt x="0" y="263"/>
                    </a:lnTo>
                    <a:lnTo>
                      <a:pt x="0" y="263"/>
                    </a:lnTo>
                    <a:lnTo>
                      <a:pt x="2" y="266"/>
                    </a:lnTo>
                    <a:lnTo>
                      <a:pt x="4" y="266"/>
                    </a:lnTo>
                    <a:lnTo>
                      <a:pt x="64" y="266"/>
                    </a:lnTo>
                    <a:lnTo>
                      <a:pt x="64" y="266"/>
                    </a:lnTo>
                    <a:lnTo>
                      <a:pt x="66" y="266"/>
                    </a:lnTo>
                    <a:lnTo>
                      <a:pt x="66" y="266"/>
                    </a:lnTo>
                    <a:lnTo>
                      <a:pt x="66" y="263"/>
                    </a:lnTo>
                    <a:lnTo>
                      <a:pt x="66" y="263"/>
                    </a:lnTo>
                    <a:lnTo>
                      <a:pt x="68" y="250"/>
                    </a:lnTo>
                    <a:lnTo>
                      <a:pt x="69" y="237"/>
                    </a:lnTo>
                    <a:lnTo>
                      <a:pt x="71" y="223"/>
                    </a:lnTo>
                    <a:lnTo>
                      <a:pt x="77" y="212"/>
                    </a:lnTo>
                    <a:lnTo>
                      <a:pt x="80" y="199"/>
                    </a:lnTo>
                    <a:lnTo>
                      <a:pt x="87" y="188"/>
                    </a:lnTo>
                    <a:lnTo>
                      <a:pt x="102" y="166"/>
                    </a:lnTo>
                    <a:lnTo>
                      <a:pt x="102" y="166"/>
                    </a:lnTo>
                    <a:lnTo>
                      <a:pt x="113" y="154"/>
                    </a:lnTo>
                    <a:lnTo>
                      <a:pt x="126" y="145"/>
                    </a:lnTo>
                    <a:lnTo>
                      <a:pt x="138" y="134"/>
                    </a:lnTo>
                    <a:lnTo>
                      <a:pt x="153" y="127"/>
                    </a:lnTo>
                    <a:lnTo>
                      <a:pt x="153" y="127"/>
                    </a:lnTo>
                    <a:lnTo>
                      <a:pt x="167" y="121"/>
                    </a:lnTo>
                    <a:lnTo>
                      <a:pt x="184" y="116"/>
                    </a:lnTo>
                    <a:lnTo>
                      <a:pt x="198" y="114"/>
                    </a:lnTo>
                    <a:lnTo>
                      <a:pt x="216" y="112"/>
                    </a:lnTo>
                    <a:lnTo>
                      <a:pt x="216" y="161"/>
                    </a:lnTo>
                    <a:lnTo>
                      <a:pt x="216" y="161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300" y="85"/>
                    </a:lnTo>
                    <a:lnTo>
                      <a:pt x="300" y="85"/>
                    </a:lnTo>
                    <a:lnTo>
                      <a:pt x="301" y="83"/>
                    </a:lnTo>
                    <a:lnTo>
                      <a:pt x="300" y="79"/>
                    </a:lnTo>
                    <a:lnTo>
                      <a:pt x="300" y="7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32" name="Group 38">
            <a:extLst>
              <a:ext uri="{FF2B5EF4-FFF2-40B4-BE49-F238E27FC236}">
                <a16:creationId xmlns="" xmlns:a16="http://schemas.microsoft.com/office/drawing/2014/main" id="{583AA029-BB2F-4D90-BD17-EC3CE070152E}"/>
              </a:ext>
            </a:extLst>
          </p:cNvPr>
          <p:cNvGrpSpPr/>
          <p:nvPr/>
        </p:nvGrpSpPr>
        <p:grpSpPr>
          <a:xfrm>
            <a:off x="1935091" y="4029078"/>
            <a:ext cx="2714644" cy="941965"/>
            <a:chOff x="285720" y="3000378"/>
            <a:chExt cx="2714644" cy="941965"/>
          </a:xfrm>
        </p:grpSpPr>
        <p:sp>
          <p:nvSpPr>
            <p:cNvPr id="33" name="Freeform 100">
              <a:extLst>
                <a:ext uri="{FF2B5EF4-FFF2-40B4-BE49-F238E27FC236}">
                  <a16:creationId xmlns="" xmlns:a16="http://schemas.microsoft.com/office/drawing/2014/main" id="{80C464BE-A475-4237-B115-5C88CA9AFF10}"/>
                </a:ext>
              </a:extLst>
            </p:cNvPr>
            <p:cNvSpPr/>
            <p:nvPr/>
          </p:nvSpPr>
          <p:spPr bwMode="auto">
            <a:xfrm>
              <a:off x="285720" y="3000378"/>
              <a:ext cx="225425" cy="254000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rgbClr val="3A936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="" xmlns:a16="http://schemas.microsoft.com/office/drawing/2014/main" id="{999D14B7-0CA2-409B-917A-D8B995216EFA}"/>
                </a:ext>
              </a:extLst>
            </p:cNvPr>
            <p:cNvSpPr/>
            <p:nvPr/>
          </p:nvSpPr>
          <p:spPr>
            <a:xfrm>
              <a:off x="571472" y="3000378"/>
              <a:ext cx="2296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How This Work ? Let Us Now !</a:t>
              </a:r>
            </a:p>
          </p:txBody>
        </p:sp>
        <p:sp>
          <p:nvSpPr>
            <p:cNvPr id="35" name="Rectangle 33">
              <a:extLst>
                <a:ext uri="{FF2B5EF4-FFF2-40B4-BE49-F238E27FC236}">
                  <a16:creationId xmlns="" xmlns:a16="http://schemas.microsoft.com/office/drawing/2014/main" id="{36DF8FB5-E777-49BE-B9B4-B8A98BFFDFCA}"/>
                </a:ext>
              </a:extLst>
            </p:cNvPr>
            <p:cNvSpPr/>
            <p:nvPr/>
          </p:nvSpPr>
          <p:spPr>
            <a:xfrm>
              <a:off x="571472" y="3357568"/>
              <a:ext cx="242889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amet, consectetur adipiscing elit. Praesent sodales odio sit amet odio tristique quis tempus odio Lorem ipsum dolor sit amet</a:t>
              </a:r>
            </a:p>
          </p:txBody>
        </p:sp>
      </p:grpSp>
      <p:grpSp>
        <p:nvGrpSpPr>
          <p:cNvPr id="36" name="Group 39">
            <a:extLst>
              <a:ext uri="{FF2B5EF4-FFF2-40B4-BE49-F238E27FC236}">
                <a16:creationId xmlns="" xmlns:a16="http://schemas.microsoft.com/office/drawing/2014/main" id="{D76661D2-7B61-4CB7-95F6-AC8575FD4874}"/>
              </a:ext>
            </a:extLst>
          </p:cNvPr>
          <p:cNvGrpSpPr/>
          <p:nvPr/>
        </p:nvGrpSpPr>
        <p:grpSpPr>
          <a:xfrm>
            <a:off x="4935487" y="4029078"/>
            <a:ext cx="2643174" cy="941965"/>
            <a:chOff x="3286116" y="3000378"/>
            <a:chExt cx="2643174" cy="941965"/>
          </a:xfrm>
        </p:grpSpPr>
        <p:grpSp>
          <p:nvGrpSpPr>
            <p:cNvPr id="37" name="Group 30">
              <a:extLst>
                <a:ext uri="{FF2B5EF4-FFF2-40B4-BE49-F238E27FC236}">
                  <a16:creationId xmlns="" xmlns:a16="http://schemas.microsoft.com/office/drawing/2014/main" id="{4BB4B036-9B82-4721-8A1C-8CF301AB5D5D}"/>
                </a:ext>
              </a:extLst>
            </p:cNvPr>
            <p:cNvGrpSpPr/>
            <p:nvPr/>
          </p:nvGrpSpPr>
          <p:grpSpPr>
            <a:xfrm>
              <a:off x="3286116" y="3000378"/>
              <a:ext cx="195263" cy="260351"/>
              <a:chOff x="5081588" y="3365500"/>
              <a:chExt cx="195263" cy="260351"/>
            </a:xfrm>
            <a:solidFill>
              <a:schemeClr val="bg1">
                <a:lumMod val="65000"/>
              </a:schemeClr>
            </a:solidFill>
          </p:grpSpPr>
          <p:sp>
            <p:nvSpPr>
              <p:cNvPr id="44" name="Freeform 41">
                <a:extLst>
                  <a:ext uri="{FF2B5EF4-FFF2-40B4-BE49-F238E27FC236}">
                    <a16:creationId xmlns="" xmlns:a16="http://schemas.microsoft.com/office/drawing/2014/main" id="{6B152494-1E65-4F05-97F4-840DF9239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1588" y="3365500"/>
                <a:ext cx="195263" cy="260350"/>
              </a:xfrm>
              <a:custGeom>
                <a:avLst/>
                <a:gdLst/>
                <a:ahLst/>
                <a:cxnLst>
                  <a:cxn ang="0">
                    <a:pos x="31" y="42"/>
                  </a:cxn>
                  <a:cxn ang="0">
                    <a:pos x="26" y="42"/>
                  </a:cxn>
                  <a:cxn ang="0">
                    <a:pos x="15" y="47"/>
                  </a:cxn>
                  <a:cxn ang="0">
                    <a:pos x="6" y="54"/>
                  </a:cxn>
                  <a:cxn ang="0">
                    <a:pos x="2" y="65"/>
                  </a:cxn>
                  <a:cxn ang="0">
                    <a:pos x="0" y="82"/>
                  </a:cxn>
                  <a:cxn ang="0">
                    <a:pos x="247" y="73"/>
                  </a:cxn>
                  <a:cxn ang="0">
                    <a:pos x="245" y="65"/>
                  </a:cxn>
                  <a:cxn ang="0">
                    <a:pos x="241" y="54"/>
                  </a:cxn>
                  <a:cxn ang="0">
                    <a:pos x="232" y="47"/>
                  </a:cxn>
                  <a:cxn ang="0">
                    <a:pos x="221" y="42"/>
                  </a:cxn>
                  <a:cxn ang="0">
                    <a:pos x="216" y="42"/>
                  </a:cxn>
                  <a:cxn ang="0">
                    <a:pos x="167" y="53"/>
                  </a:cxn>
                  <a:cxn ang="0">
                    <a:pos x="86" y="22"/>
                  </a:cxn>
                  <a:cxn ang="0">
                    <a:pos x="163" y="0"/>
                  </a:cxn>
                  <a:cxn ang="0">
                    <a:pos x="82" y="0"/>
                  </a:cxn>
                  <a:cxn ang="0">
                    <a:pos x="71" y="6"/>
                  </a:cxn>
                  <a:cxn ang="0">
                    <a:pos x="66" y="16"/>
                  </a:cxn>
                  <a:cxn ang="0">
                    <a:pos x="58" y="58"/>
                  </a:cxn>
                  <a:cxn ang="0">
                    <a:pos x="62" y="69"/>
                  </a:cxn>
                  <a:cxn ang="0">
                    <a:pos x="73" y="74"/>
                  </a:cxn>
                  <a:cxn ang="0">
                    <a:pos x="174" y="74"/>
                  </a:cxn>
                  <a:cxn ang="0">
                    <a:pos x="185" y="69"/>
                  </a:cxn>
                  <a:cxn ang="0">
                    <a:pos x="187" y="58"/>
                  </a:cxn>
                  <a:cxn ang="0">
                    <a:pos x="182" y="16"/>
                  </a:cxn>
                  <a:cxn ang="0">
                    <a:pos x="176" y="6"/>
                  </a:cxn>
                  <a:cxn ang="0">
                    <a:pos x="163" y="0"/>
                  </a:cxn>
                  <a:cxn ang="0">
                    <a:pos x="220" y="103"/>
                  </a:cxn>
                  <a:cxn ang="0">
                    <a:pos x="26" y="103"/>
                  </a:cxn>
                  <a:cxn ang="0">
                    <a:pos x="13" y="109"/>
                  </a:cxn>
                  <a:cxn ang="0">
                    <a:pos x="8" y="123"/>
                  </a:cxn>
                  <a:cxn ang="0">
                    <a:pos x="24" y="306"/>
                  </a:cxn>
                  <a:cxn ang="0">
                    <a:pos x="31" y="321"/>
                  </a:cxn>
                  <a:cxn ang="0">
                    <a:pos x="47" y="328"/>
                  </a:cxn>
                  <a:cxn ang="0">
                    <a:pos x="200" y="328"/>
                  </a:cxn>
                  <a:cxn ang="0">
                    <a:pos x="214" y="321"/>
                  </a:cxn>
                  <a:cxn ang="0">
                    <a:pos x="221" y="306"/>
                  </a:cxn>
                  <a:cxn ang="0">
                    <a:pos x="240" y="123"/>
                  </a:cxn>
                  <a:cxn ang="0">
                    <a:pos x="234" y="109"/>
                  </a:cxn>
                  <a:cxn ang="0">
                    <a:pos x="220" y="103"/>
                  </a:cxn>
                  <a:cxn ang="0">
                    <a:pos x="82" y="287"/>
                  </a:cxn>
                  <a:cxn ang="0">
                    <a:pos x="42" y="143"/>
                  </a:cxn>
                  <a:cxn ang="0">
                    <a:pos x="82" y="287"/>
                  </a:cxn>
                  <a:cxn ang="0">
                    <a:pos x="104" y="287"/>
                  </a:cxn>
                  <a:cxn ang="0">
                    <a:pos x="144" y="143"/>
                  </a:cxn>
                  <a:cxn ang="0">
                    <a:pos x="194" y="287"/>
                  </a:cxn>
                  <a:cxn ang="0">
                    <a:pos x="163" y="143"/>
                  </a:cxn>
                  <a:cxn ang="0">
                    <a:pos x="194" y="287"/>
                  </a:cxn>
                </a:cxnLst>
                <a:rect l="0" t="0" r="r" b="b"/>
                <a:pathLst>
                  <a:path w="246" h="328">
                    <a:moveTo>
                      <a:pt x="216" y="42"/>
                    </a:moveTo>
                    <a:lnTo>
                      <a:pt x="31" y="42"/>
                    </a:lnTo>
                    <a:lnTo>
                      <a:pt x="31" y="42"/>
                    </a:lnTo>
                    <a:lnTo>
                      <a:pt x="26" y="42"/>
                    </a:lnTo>
                    <a:lnTo>
                      <a:pt x="20" y="44"/>
                    </a:lnTo>
                    <a:lnTo>
                      <a:pt x="15" y="47"/>
                    </a:lnTo>
                    <a:lnTo>
                      <a:pt x="9" y="51"/>
                    </a:lnTo>
                    <a:lnTo>
                      <a:pt x="6" y="54"/>
                    </a:lnTo>
                    <a:lnTo>
                      <a:pt x="4" y="60"/>
                    </a:lnTo>
                    <a:lnTo>
                      <a:pt x="2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247" y="82"/>
                    </a:lnTo>
                    <a:lnTo>
                      <a:pt x="247" y="73"/>
                    </a:lnTo>
                    <a:lnTo>
                      <a:pt x="247" y="73"/>
                    </a:lnTo>
                    <a:lnTo>
                      <a:pt x="245" y="65"/>
                    </a:lnTo>
                    <a:lnTo>
                      <a:pt x="243" y="60"/>
                    </a:lnTo>
                    <a:lnTo>
                      <a:pt x="241" y="54"/>
                    </a:lnTo>
                    <a:lnTo>
                      <a:pt x="238" y="51"/>
                    </a:lnTo>
                    <a:lnTo>
                      <a:pt x="232" y="47"/>
                    </a:lnTo>
                    <a:lnTo>
                      <a:pt x="227" y="44"/>
                    </a:lnTo>
                    <a:lnTo>
                      <a:pt x="221" y="42"/>
                    </a:lnTo>
                    <a:lnTo>
                      <a:pt x="216" y="42"/>
                    </a:lnTo>
                    <a:lnTo>
                      <a:pt x="216" y="42"/>
                    </a:lnTo>
                    <a:close/>
                    <a:moveTo>
                      <a:pt x="162" y="22"/>
                    </a:moveTo>
                    <a:lnTo>
                      <a:pt x="167" y="53"/>
                    </a:lnTo>
                    <a:lnTo>
                      <a:pt x="80" y="53"/>
                    </a:lnTo>
                    <a:lnTo>
                      <a:pt x="86" y="22"/>
                    </a:lnTo>
                    <a:lnTo>
                      <a:pt x="162" y="22"/>
                    </a:lnTo>
                    <a:close/>
                    <a:moveTo>
                      <a:pt x="163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76" y="2"/>
                    </a:lnTo>
                    <a:lnTo>
                      <a:pt x="71" y="6"/>
                    </a:lnTo>
                    <a:lnTo>
                      <a:pt x="67" y="9"/>
                    </a:lnTo>
                    <a:lnTo>
                      <a:pt x="66" y="16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0" y="65"/>
                    </a:lnTo>
                    <a:lnTo>
                      <a:pt x="62" y="69"/>
                    </a:lnTo>
                    <a:lnTo>
                      <a:pt x="67" y="73"/>
                    </a:lnTo>
                    <a:lnTo>
                      <a:pt x="73" y="74"/>
                    </a:lnTo>
                    <a:lnTo>
                      <a:pt x="174" y="74"/>
                    </a:lnTo>
                    <a:lnTo>
                      <a:pt x="174" y="74"/>
                    </a:lnTo>
                    <a:lnTo>
                      <a:pt x="180" y="73"/>
                    </a:lnTo>
                    <a:lnTo>
                      <a:pt x="185" y="69"/>
                    </a:lnTo>
                    <a:lnTo>
                      <a:pt x="187" y="65"/>
                    </a:lnTo>
                    <a:lnTo>
                      <a:pt x="187" y="58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80" y="9"/>
                    </a:lnTo>
                    <a:lnTo>
                      <a:pt x="176" y="6"/>
                    </a:lnTo>
                    <a:lnTo>
                      <a:pt x="171" y="2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  <a:moveTo>
                      <a:pt x="220" y="103"/>
                    </a:moveTo>
                    <a:lnTo>
                      <a:pt x="26" y="103"/>
                    </a:lnTo>
                    <a:lnTo>
                      <a:pt x="26" y="103"/>
                    </a:lnTo>
                    <a:lnTo>
                      <a:pt x="18" y="105"/>
                    </a:lnTo>
                    <a:lnTo>
                      <a:pt x="13" y="109"/>
                    </a:lnTo>
                    <a:lnTo>
                      <a:pt x="9" y="116"/>
                    </a:lnTo>
                    <a:lnTo>
                      <a:pt x="8" y="123"/>
                    </a:lnTo>
                    <a:lnTo>
                      <a:pt x="24" y="306"/>
                    </a:lnTo>
                    <a:lnTo>
                      <a:pt x="24" y="306"/>
                    </a:lnTo>
                    <a:lnTo>
                      <a:pt x="28" y="316"/>
                    </a:lnTo>
                    <a:lnTo>
                      <a:pt x="31" y="321"/>
                    </a:lnTo>
                    <a:lnTo>
                      <a:pt x="38" y="326"/>
                    </a:lnTo>
                    <a:lnTo>
                      <a:pt x="47" y="328"/>
                    </a:lnTo>
                    <a:lnTo>
                      <a:pt x="200" y="328"/>
                    </a:lnTo>
                    <a:lnTo>
                      <a:pt x="200" y="328"/>
                    </a:lnTo>
                    <a:lnTo>
                      <a:pt x="209" y="326"/>
                    </a:lnTo>
                    <a:lnTo>
                      <a:pt x="214" y="321"/>
                    </a:lnTo>
                    <a:lnTo>
                      <a:pt x="220" y="316"/>
                    </a:lnTo>
                    <a:lnTo>
                      <a:pt x="221" y="306"/>
                    </a:lnTo>
                    <a:lnTo>
                      <a:pt x="240" y="123"/>
                    </a:lnTo>
                    <a:lnTo>
                      <a:pt x="240" y="123"/>
                    </a:lnTo>
                    <a:lnTo>
                      <a:pt x="238" y="116"/>
                    </a:lnTo>
                    <a:lnTo>
                      <a:pt x="234" y="109"/>
                    </a:lnTo>
                    <a:lnTo>
                      <a:pt x="229" y="105"/>
                    </a:lnTo>
                    <a:lnTo>
                      <a:pt x="220" y="103"/>
                    </a:lnTo>
                    <a:lnTo>
                      <a:pt x="220" y="103"/>
                    </a:lnTo>
                    <a:close/>
                    <a:moveTo>
                      <a:pt x="82" y="287"/>
                    </a:moveTo>
                    <a:lnTo>
                      <a:pt x="51" y="287"/>
                    </a:lnTo>
                    <a:lnTo>
                      <a:pt x="42" y="143"/>
                    </a:lnTo>
                    <a:lnTo>
                      <a:pt x="82" y="143"/>
                    </a:lnTo>
                    <a:lnTo>
                      <a:pt x="82" y="287"/>
                    </a:lnTo>
                    <a:close/>
                    <a:moveTo>
                      <a:pt x="144" y="287"/>
                    </a:moveTo>
                    <a:lnTo>
                      <a:pt x="104" y="287"/>
                    </a:lnTo>
                    <a:lnTo>
                      <a:pt x="104" y="143"/>
                    </a:lnTo>
                    <a:lnTo>
                      <a:pt x="144" y="143"/>
                    </a:lnTo>
                    <a:lnTo>
                      <a:pt x="144" y="287"/>
                    </a:lnTo>
                    <a:close/>
                    <a:moveTo>
                      <a:pt x="194" y="287"/>
                    </a:moveTo>
                    <a:lnTo>
                      <a:pt x="163" y="287"/>
                    </a:lnTo>
                    <a:lnTo>
                      <a:pt x="163" y="143"/>
                    </a:lnTo>
                    <a:lnTo>
                      <a:pt x="205" y="143"/>
                    </a:lnTo>
                    <a:lnTo>
                      <a:pt x="194" y="2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="" xmlns:a16="http://schemas.microsoft.com/office/drawing/2014/main" id="{783E2B5E-3E64-4574-9B4D-B7E0B3C5D209}"/>
                  </a:ext>
                </a:extLst>
              </p:cNvPr>
              <p:cNvSpPr/>
              <p:nvPr/>
            </p:nvSpPr>
            <p:spPr bwMode="auto">
              <a:xfrm>
                <a:off x="5081588" y="3397250"/>
                <a:ext cx="195263" cy="31750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5" y="5"/>
                  </a:cxn>
                  <a:cxn ang="0">
                    <a:pos x="9" y="9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2" y="23"/>
                  </a:cxn>
                  <a:cxn ang="0">
                    <a:pos x="0" y="31"/>
                  </a:cxn>
                  <a:cxn ang="0">
                    <a:pos x="0" y="40"/>
                  </a:cxn>
                  <a:cxn ang="0">
                    <a:pos x="247" y="40"/>
                  </a:cxn>
                  <a:cxn ang="0">
                    <a:pos x="247" y="31"/>
                  </a:cxn>
                  <a:cxn ang="0">
                    <a:pos x="247" y="31"/>
                  </a:cxn>
                  <a:cxn ang="0">
                    <a:pos x="245" y="23"/>
                  </a:cxn>
                  <a:cxn ang="0">
                    <a:pos x="243" y="18"/>
                  </a:cxn>
                  <a:cxn ang="0">
                    <a:pos x="241" y="12"/>
                  </a:cxn>
                  <a:cxn ang="0">
                    <a:pos x="238" y="9"/>
                  </a:cxn>
                  <a:cxn ang="0">
                    <a:pos x="232" y="5"/>
                  </a:cxn>
                  <a:cxn ang="0">
                    <a:pos x="227" y="2"/>
                  </a:cxn>
                  <a:cxn ang="0">
                    <a:pos x="221" y="0"/>
                  </a:cxn>
                  <a:cxn ang="0">
                    <a:pos x="216" y="0"/>
                  </a:cxn>
                  <a:cxn ang="0">
                    <a:pos x="216" y="0"/>
                  </a:cxn>
                </a:cxnLst>
                <a:rect l="0" t="0" r="r" b="b"/>
                <a:pathLst>
                  <a:path w="246" h="40">
                    <a:moveTo>
                      <a:pt x="216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5" y="5"/>
                    </a:lnTo>
                    <a:lnTo>
                      <a:pt x="9" y="9"/>
                    </a:lnTo>
                    <a:lnTo>
                      <a:pt x="6" y="12"/>
                    </a:lnTo>
                    <a:lnTo>
                      <a:pt x="4" y="18"/>
                    </a:lnTo>
                    <a:lnTo>
                      <a:pt x="2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247" y="40"/>
                    </a:lnTo>
                    <a:lnTo>
                      <a:pt x="247" y="31"/>
                    </a:lnTo>
                    <a:lnTo>
                      <a:pt x="247" y="31"/>
                    </a:lnTo>
                    <a:lnTo>
                      <a:pt x="245" y="23"/>
                    </a:lnTo>
                    <a:lnTo>
                      <a:pt x="243" y="18"/>
                    </a:lnTo>
                    <a:lnTo>
                      <a:pt x="241" y="12"/>
                    </a:lnTo>
                    <a:lnTo>
                      <a:pt x="238" y="9"/>
                    </a:lnTo>
                    <a:lnTo>
                      <a:pt x="232" y="5"/>
                    </a:lnTo>
                    <a:lnTo>
                      <a:pt x="227" y="2"/>
                    </a:lnTo>
                    <a:lnTo>
                      <a:pt x="221" y="0"/>
                    </a:lnTo>
                    <a:lnTo>
                      <a:pt x="216" y="0"/>
                    </a:lnTo>
                    <a:lnTo>
                      <a:pt x="216" y="0"/>
                    </a:lnTo>
                  </a:path>
                </a:pathLst>
              </a:custGeom>
              <a:solidFill>
                <a:srgbClr val="3A9367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Freeform 43">
                <a:extLst>
                  <a:ext uri="{FF2B5EF4-FFF2-40B4-BE49-F238E27FC236}">
                    <a16:creationId xmlns="" xmlns:a16="http://schemas.microsoft.com/office/drawing/2014/main" id="{FF8DB4B7-0011-4661-8A3C-794DF00B202B}"/>
                  </a:ext>
                </a:extLst>
              </p:cNvPr>
              <p:cNvSpPr/>
              <p:nvPr/>
            </p:nvSpPr>
            <p:spPr bwMode="auto">
              <a:xfrm>
                <a:off x="5145088" y="3381375"/>
                <a:ext cx="68263" cy="25400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7" y="31"/>
                  </a:cxn>
                  <a:cxn ang="0">
                    <a:pos x="0" y="31"/>
                  </a:cxn>
                  <a:cxn ang="0">
                    <a:pos x="6" y="0"/>
                  </a:cxn>
                  <a:cxn ang="0">
                    <a:pos x="82" y="0"/>
                  </a:cxn>
                </a:cxnLst>
                <a:rect l="0" t="0" r="r" b="b"/>
                <a:pathLst>
                  <a:path w="87" h="31">
                    <a:moveTo>
                      <a:pt x="82" y="0"/>
                    </a:moveTo>
                    <a:lnTo>
                      <a:pt x="87" y="31"/>
                    </a:lnTo>
                    <a:lnTo>
                      <a:pt x="0" y="31"/>
                    </a:lnTo>
                    <a:lnTo>
                      <a:pt x="6" y="0"/>
                    </a:lnTo>
                    <a:lnTo>
                      <a:pt x="8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Freeform 44">
                <a:extLst>
                  <a:ext uri="{FF2B5EF4-FFF2-40B4-BE49-F238E27FC236}">
                    <a16:creationId xmlns="" xmlns:a16="http://schemas.microsoft.com/office/drawing/2014/main" id="{7C1DB806-F921-41F6-B1AE-FB9D26C0CE5C}"/>
                  </a:ext>
                </a:extLst>
              </p:cNvPr>
              <p:cNvSpPr/>
              <p:nvPr/>
            </p:nvSpPr>
            <p:spPr bwMode="auto">
              <a:xfrm>
                <a:off x="5127625" y="3365500"/>
                <a:ext cx="101600" cy="58738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3" y="6"/>
                  </a:cxn>
                  <a:cxn ang="0">
                    <a:pos x="9" y="9"/>
                  </a:cxn>
                  <a:cxn ang="0">
                    <a:pos x="8" y="16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4" y="69"/>
                  </a:cxn>
                  <a:cxn ang="0">
                    <a:pos x="9" y="73"/>
                  </a:cxn>
                  <a:cxn ang="0">
                    <a:pos x="15" y="74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22" y="73"/>
                  </a:cxn>
                  <a:cxn ang="0">
                    <a:pos x="127" y="69"/>
                  </a:cxn>
                  <a:cxn ang="0">
                    <a:pos x="129" y="65"/>
                  </a:cxn>
                  <a:cxn ang="0">
                    <a:pos x="129" y="58"/>
                  </a:cxn>
                  <a:cxn ang="0">
                    <a:pos x="124" y="16"/>
                  </a:cxn>
                  <a:cxn ang="0">
                    <a:pos x="124" y="16"/>
                  </a:cxn>
                  <a:cxn ang="0">
                    <a:pos x="122" y="9"/>
                  </a:cxn>
                  <a:cxn ang="0">
                    <a:pos x="118" y="6"/>
                  </a:cxn>
                  <a:cxn ang="0">
                    <a:pos x="113" y="2"/>
                  </a:cxn>
                  <a:cxn ang="0">
                    <a:pos x="105" y="0"/>
                  </a:cxn>
                  <a:cxn ang="0">
                    <a:pos x="105" y="0"/>
                  </a:cxn>
                </a:cxnLst>
                <a:rect l="0" t="0" r="r" b="b"/>
                <a:pathLst>
                  <a:path w="129" h="74">
                    <a:moveTo>
                      <a:pt x="105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8" y="16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4" y="69"/>
                    </a:lnTo>
                    <a:lnTo>
                      <a:pt x="9" y="73"/>
                    </a:lnTo>
                    <a:lnTo>
                      <a:pt x="15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22" y="73"/>
                    </a:lnTo>
                    <a:lnTo>
                      <a:pt x="127" y="69"/>
                    </a:lnTo>
                    <a:lnTo>
                      <a:pt x="129" y="65"/>
                    </a:lnTo>
                    <a:lnTo>
                      <a:pt x="129" y="58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2" y="9"/>
                    </a:lnTo>
                    <a:lnTo>
                      <a:pt x="118" y="6"/>
                    </a:lnTo>
                    <a:lnTo>
                      <a:pt x="113" y="2"/>
                    </a:lnTo>
                    <a:lnTo>
                      <a:pt x="105" y="0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3A9367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="" xmlns:a16="http://schemas.microsoft.com/office/drawing/2014/main" id="{13E1B450-250D-41F3-AAC8-C6E1040541D1}"/>
                  </a:ext>
                </a:extLst>
              </p:cNvPr>
              <p:cNvSpPr/>
              <p:nvPr/>
            </p:nvSpPr>
            <p:spPr bwMode="auto">
              <a:xfrm>
                <a:off x="5086350" y="3446463"/>
                <a:ext cx="184150" cy="179388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5" y="6"/>
                  </a:cxn>
                  <a:cxn ang="0">
                    <a:pos x="1" y="13"/>
                  </a:cxn>
                  <a:cxn ang="0">
                    <a:pos x="0" y="20"/>
                  </a:cxn>
                  <a:cxn ang="0">
                    <a:pos x="16" y="203"/>
                  </a:cxn>
                  <a:cxn ang="0">
                    <a:pos x="16" y="203"/>
                  </a:cxn>
                  <a:cxn ang="0">
                    <a:pos x="20" y="213"/>
                  </a:cxn>
                  <a:cxn ang="0">
                    <a:pos x="23" y="218"/>
                  </a:cxn>
                  <a:cxn ang="0">
                    <a:pos x="30" y="223"/>
                  </a:cxn>
                  <a:cxn ang="0">
                    <a:pos x="39" y="225"/>
                  </a:cxn>
                  <a:cxn ang="0">
                    <a:pos x="192" y="225"/>
                  </a:cxn>
                  <a:cxn ang="0">
                    <a:pos x="192" y="225"/>
                  </a:cxn>
                  <a:cxn ang="0">
                    <a:pos x="201" y="223"/>
                  </a:cxn>
                  <a:cxn ang="0">
                    <a:pos x="206" y="218"/>
                  </a:cxn>
                  <a:cxn ang="0">
                    <a:pos x="212" y="213"/>
                  </a:cxn>
                  <a:cxn ang="0">
                    <a:pos x="213" y="203"/>
                  </a:cxn>
                  <a:cxn ang="0">
                    <a:pos x="232" y="20"/>
                  </a:cxn>
                  <a:cxn ang="0">
                    <a:pos x="232" y="20"/>
                  </a:cxn>
                  <a:cxn ang="0">
                    <a:pos x="230" y="13"/>
                  </a:cxn>
                  <a:cxn ang="0">
                    <a:pos x="226" y="6"/>
                  </a:cxn>
                  <a:cxn ang="0">
                    <a:pos x="221" y="2"/>
                  </a:cxn>
                  <a:cxn ang="0">
                    <a:pos x="212" y="0"/>
                  </a:cxn>
                  <a:cxn ang="0">
                    <a:pos x="212" y="0"/>
                  </a:cxn>
                </a:cxnLst>
                <a:rect l="0" t="0" r="r" b="b"/>
                <a:pathLst>
                  <a:path w="231" h="225">
                    <a:moveTo>
                      <a:pt x="212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6"/>
                    </a:lnTo>
                    <a:lnTo>
                      <a:pt x="1" y="13"/>
                    </a:lnTo>
                    <a:lnTo>
                      <a:pt x="0" y="20"/>
                    </a:lnTo>
                    <a:lnTo>
                      <a:pt x="16" y="203"/>
                    </a:lnTo>
                    <a:lnTo>
                      <a:pt x="16" y="203"/>
                    </a:lnTo>
                    <a:lnTo>
                      <a:pt x="20" y="213"/>
                    </a:lnTo>
                    <a:lnTo>
                      <a:pt x="23" y="218"/>
                    </a:lnTo>
                    <a:lnTo>
                      <a:pt x="30" y="223"/>
                    </a:lnTo>
                    <a:lnTo>
                      <a:pt x="39" y="225"/>
                    </a:lnTo>
                    <a:lnTo>
                      <a:pt x="192" y="225"/>
                    </a:lnTo>
                    <a:lnTo>
                      <a:pt x="192" y="225"/>
                    </a:lnTo>
                    <a:lnTo>
                      <a:pt x="201" y="223"/>
                    </a:lnTo>
                    <a:lnTo>
                      <a:pt x="206" y="218"/>
                    </a:lnTo>
                    <a:lnTo>
                      <a:pt x="212" y="213"/>
                    </a:lnTo>
                    <a:lnTo>
                      <a:pt x="213" y="203"/>
                    </a:lnTo>
                    <a:lnTo>
                      <a:pt x="232" y="20"/>
                    </a:lnTo>
                    <a:lnTo>
                      <a:pt x="232" y="20"/>
                    </a:lnTo>
                    <a:lnTo>
                      <a:pt x="230" y="13"/>
                    </a:lnTo>
                    <a:lnTo>
                      <a:pt x="226" y="6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212" y="0"/>
                    </a:lnTo>
                  </a:path>
                </a:pathLst>
              </a:custGeom>
              <a:solidFill>
                <a:srgbClr val="3A9367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="" xmlns:a16="http://schemas.microsoft.com/office/drawing/2014/main" id="{19EB0BE0-505E-4E40-9ABC-30FBD4AA001C}"/>
                  </a:ext>
                </a:extLst>
              </p:cNvPr>
              <p:cNvSpPr/>
              <p:nvPr/>
            </p:nvSpPr>
            <p:spPr bwMode="auto">
              <a:xfrm>
                <a:off x="5114925" y="3478213"/>
                <a:ext cx="30163" cy="114300"/>
              </a:xfrm>
              <a:custGeom>
                <a:avLst/>
                <a:gdLst/>
                <a:ahLst/>
                <a:cxnLst>
                  <a:cxn ang="0">
                    <a:pos x="40" y="144"/>
                  </a:cxn>
                  <a:cxn ang="0">
                    <a:pos x="9" y="144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40" y="144"/>
                  </a:cxn>
                </a:cxnLst>
                <a:rect l="0" t="0" r="r" b="b"/>
                <a:pathLst>
                  <a:path w="40" h="144">
                    <a:moveTo>
                      <a:pt x="40" y="144"/>
                    </a:moveTo>
                    <a:lnTo>
                      <a:pt x="9" y="144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144"/>
                    </a:ln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="" xmlns:a16="http://schemas.microsoft.com/office/drawing/2014/main" id="{F7FA6277-0AC6-4ED2-82CC-5D2CB0C05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550" y="3478213"/>
                <a:ext cx="31750" cy="114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="" xmlns:a16="http://schemas.microsoft.com/office/drawing/2014/main" id="{984A424B-D35A-4418-8F84-EF313A6BB84B}"/>
                  </a:ext>
                </a:extLst>
              </p:cNvPr>
              <p:cNvSpPr/>
              <p:nvPr/>
            </p:nvSpPr>
            <p:spPr bwMode="auto">
              <a:xfrm>
                <a:off x="5210175" y="3478213"/>
                <a:ext cx="33338" cy="114300"/>
              </a:xfrm>
              <a:custGeom>
                <a:avLst/>
                <a:gdLst/>
                <a:ahLst/>
                <a:cxnLst>
                  <a:cxn ang="0">
                    <a:pos x="31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42" y="0"/>
                  </a:cxn>
                  <a:cxn ang="0">
                    <a:pos x="31" y="144"/>
                  </a:cxn>
                </a:cxnLst>
                <a:rect l="0" t="0" r="r" b="b"/>
                <a:pathLst>
                  <a:path w="42" h="144">
                    <a:moveTo>
                      <a:pt x="3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31" y="144"/>
                    </a:ln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8" name="Rectangle 34">
              <a:extLst>
                <a:ext uri="{FF2B5EF4-FFF2-40B4-BE49-F238E27FC236}">
                  <a16:creationId xmlns="" xmlns:a16="http://schemas.microsoft.com/office/drawing/2014/main" id="{D4F89E99-3E7F-46BE-85B1-DA13806A5641}"/>
                </a:ext>
              </a:extLst>
            </p:cNvPr>
            <p:cNvSpPr/>
            <p:nvPr/>
          </p:nvSpPr>
          <p:spPr>
            <a:xfrm>
              <a:off x="3500398" y="3000378"/>
              <a:ext cx="2296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How This Work ? Let Us Now !</a:t>
              </a:r>
            </a:p>
          </p:txBody>
        </p:sp>
        <p:sp>
          <p:nvSpPr>
            <p:cNvPr id="39" name="Rectangle 35">
              <a:extLst>
                <a:ext uri="{FF2B5EF4-FFF2-40B4-BE49-F238E27FC236}">
                  <a16:creationId xmlns="" xmlns:a16="http://schemas.microsoft.com/office/drawing/2014/main" id="{E20E774A-0CE0-4E4A-9831-455BE6953D20}"/>
                </a:ext>
              </a:extLst>
            </p:cNvPr>
            <p:cNvSpPr/>
            <p:nvPr/>
          </p:nvSpPr>
          <p:spPr>
            <a:xfrm>
              <a:off x="3500398" y="3357568"/>
              <a:ext cx="242889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amet, consectetur adipiscing elit. Praesent sodales odio sit amet odio tristique quis tempus odio Lorem ipsum dolor sit amet</a:t>
              </a:r>
            </a:p>
          </p:txBody>
        </p:sp>
      </p:grpSp>
      <p:grpSp>
        <p:nvGrpSpPr>
          <p:cNvPr id="53" name="Group 40">
            <a:extLst>
              <a:ext uri="{FF2B5EF4-FFF2-40B4-BE49-F238E27FC236}">
                <a16:creationId xmlns="" xmlns:a16="http://schemas.microsoft.com/office/drawing/2014/main" id="{4A510160-4EAE-4B8C-8E86-047549F4972C}"/>
              </a:ext>
            </a:extLst>
          </p:cNvPr>
          <p:cNvGrpSpPr/>
          <p:nvPr/>
        </p:nvGrpSpPr>
        <p:grpSpPr>
          <a:xfrm>
            <a:off x="7793007" y="4029078"/>
            <a:ext cx="2714644" cy="941965"/>
            <a:chOff x="6143636" y="3000378"/>
            <a:chExt cx="2714644" cy="941965"/>
          </a:xfrm>
          <a:solidFill>
            <a:srgbClr val="3A9367"/>
          </a:solidFill>
        </p:grpSpPr>
        <p:sp>
          <p:nvSpPr>
            <p:cNvPr id="54" name="Freeform 32">
              <a:extLst>
                <a:ext uri="{FF2B5EF4-FFF2-40B4-BE49-F238E27FC236}">
                  <a16:creationId xmlns="" xmlns:a16="http://schemas.microsoft.com/office/drawing/2014/main" id="{97829CEC-34AC-475B-B742-06A03C2BC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3636" y="3000378"/>
              <a:ext cx="287338" cy="234950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239" y="2"/>
                </a:cxn>
                <a:cxn ang="0">
                  <a:pos x="210" y="15"/>
                </a:cxn>
                <a:cxn ang="0">
                  <a:pos x="74" y="149"/>
                </a:cxn>
                <a:cxn ang="0">
                  <a:pos x="69" y="154"/>
                </a:cxn>
                <a:cxn ang="0">
                  <a:pos x="65" y="165"/>
                </a:cxn>
                <a:cxn ang="0">
                  <a:pos x="65" y="178"/>
                </a:cxn>
                <a:cxn ang="0">
                  <a:pos x="69" y="189"/>
                </a:cxn>
                <a:cxn ang="0">
                  <a:pos x="167" y="288"/>
                </a:cxn>
                <a:cxn ang="0">
                  <a:pos x="172" y="292"/>
                </a:cxn>
                <a:cxn ang="0">
                  <a:pos x="183" y="297"/>
                </a:cxn>
                <a:cxn ang="0">
                  <a:pos x="196" y="297"/>
                </a:cxn>
                <a:cxn ang="0">
                  <a:pos x="208" y="292"/>
                </a:cxn>
                <a:cxn ang="0">
                  <a:pos x="339" y="162"/>
                </a:cxn>
                <a:cxn ang="0">
                  <a:pos x="348" y="151"/>
                </a:cxn>
                <a:cxn ang="0">
                  <a:pos x="359" y="122"/>
                </a:cxn>
                <a:cxn ang="0">
                  <a:pos x="361" y="33"/>
                </a:cxn>
                <a:cxn ang="0">
                  <a:pos x="361" y="26"/>
                </a:cxn>
                <a:cxn ang="0">
                  <a:pos x="355" y="15"/>
                </a:cxn>
                <a:cxn ang="0">
                  <a:pos x="346" y="6"/>
                </a:cxn>
                <a:cxn ang="0">
                  <a:pos x="335" y="2"/>
                </a:cxn>
                <a:cxn ang="0">
                  <a:pos x="330" y="0"/>
                </a:cxn>
                <a:cxn ang="0">
                  <a:pos x="286" y="107"/>
                </a:cxn>
                <a:cxn ang="0">
                  <a:pos x="274" y="105"/>
                </a:cxn>
                <a:cxn ang="0">
                  <a:pos x="263" y="98"/>
                </a:cxn>
                <a:cxn ang="0">
                  <a:pos x="257" y="87"/>
                </a:cxn>
                <a:cxn ang="0">
                  <a:pos x="254" y="74"/>
                </a:cxn>
                <a:cxn ang="0">
                  <a:pos x="256" y="69"/>
                </a:cxn>
                <a:cxn ang="0">
                  <a:pos x="259" y="58"/>
                </a:cxn>
                <a:cxn ang="0">
                  <a:pos x="268" y="49"/>
                </a:cxn>
                <a:cxn ang="0">
                  <a:pos x="279" y="44"/>
                </a:cxn>
                <a:cxn ang="0">
                  <a:pos x="286" y="44"/>
                </a:cxn>
                <a:cxn ang="0">
                  <a:pos x="299" y="45"/>
                </a:cxn>
                <a:cxn ang="0">
                  <a:pos x="308" y="53"/>
                </a:cxn>
                <a:cxn ang="0">
                  <a:pos x="315" y="64"/>
                </a:cxn>
                <a:cxn ang="0">
                  <a:pos x="319" y="74"/>
                </a:cxn>
                <a:cxn ang="0">
                  <a:pos x="317" y="82"/>
                </a:cxn>
                <a:cxn ang="0">
                  <a:pos x="314" y="93"/>
                </a:cxn>
                <a:cxn ang="0">
                  <a:pos x="304" y="102"/>
                </a:cxn>
                <a:cxn ang="0">
                  <a:pos x="292" y="107"/>
                </a:cxn>
                <a:cxn ang="0">
                  <a:pos x="286" y="107"/>
                </a:cxn>
                <a:cxn ang="0">
                  <a:pos x="141" y="294"/>
                </a:cxn>
                <a:cxn ang="0">
                  <a:pos x="130" y="297"/>
                </a:cxn>
                <a:cxn ang="0">
                  <a:pos x="112" y="294"/>
                </a:cxn>
                <a:cxn ang="0">
                  <a:pos x="9" y="194"/>
                </a:cxn>
                <a:cxn ang="0">
                  <a:pos x="5" y="189"/>
                </a:cxn>
                <a:cxn ang="0">
                  <a:pos x="0" y="178"/>
                </a:cxn>
                <a:cxn ang="0">
                  <a:pos x="0" y="165"/>
                </a:cxn>
                <a:cxn ang="0">
                  <a:pos x="5" y="154"/>
                </a:cxn>
                <a:cxn ang="0">
                  <a:pos x="136" y="24"/>
                </a:cxn>
                <a:cxn ang="0">
                  <a:pos x="147" y="15"/>
                </a:cxn>
                <a:cxn ang="0">
                  <a:pos x="176" y="2"/>
                </a:cxn>
                <a:cxn ang="0">
                  <a:pos x="27" y="163"/>
                </a:cxn>
                <a:cxn ang="0">
                  <a:pos x="23" y="167"/>
                </a:cxn>
                <a:cxn ang="0">
                  <a:pos x="23" y="176"/>
                </a:cxn>
                <a:cxn ang="0">
                  <a:pos x="27" y="180"/>
                </a:cxn>
              </a:cxnLst>
              <a:rect l="0" t="0" r="r" b="b"/>
              <a:pathLst>
                <a:path w="361" h="297">
                  <a:moveTo>
                    <a:pt x="330" y="0"/>
                  </a:moveTo>
                  <a:lnTo>
                    <a:pt x="254" y="0"/>
                  </a:lnTo>
                  <a:lnTo>
                    <a:pt x="254" y="0"/>
                  </a:lnTo>
                  <a:lnTo>
                    <a:pt x="239" y="2"/>
                  </a:lnTo>
                  <a:lnTo>
                    <a:pt x="225" y="7"/>
                  </a:lnTo>
                  <a:lnTo>
                    <a:pt x="210" y="15"/>
                  </a:lnTo>
                  <a:lnTo>
                    <a:pt x="199" y="24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69" y="154"/>
                  </a:lnTo>
                  <a:lnTo>
                    <a:pt x="67" y="160"/>
                  </a:lnTo>
                  <a:lnTo>
                    <a:pt x="65" y="165"/>
                  </a:lnTo>
                  <a:lnTo>
                    <a:pt x="63" y="172"/>
                  </a:lnTo>
                  <a:lnTo>
                    <a:pt x="65" y="178"/>
                  </a:lnTo>
                  <a:lnTo>
                    <a:pt x="67" y="183"/>
                  </a:lnTo>
                  <a:lnTo>
                    <a:pt x="69" y="189"/>
                  </a:lnTo>
                  <a:lnTo>
                    <a:pt x="74" y="194"/>
                  </a:lnTo>
                  <a:lnTo>
                    <a:pt x="167" y="288"/>
                  </a:lnTo>
                  <a:lnTo>
                    <a:pt x="167" y="288"/>
                  </a:lnTo>
                  <a:lnTo>
                    <a:pt x="172" y="292"/>
                  </a:lnTo>
                  <a:lnTo>
                    <a:pt x="178" y="296"/>
                  </a:lnTo>
                  <a:lnTo>
                    <a:pt x="183" y="297"/>
                  </a:lnTo>
                  <a:lnTo>
                    <a:pt x="190" y="297"/>
                  </a:lnTo>
                  <a:lnTo>
                    <a:pt x="196" y="297"/>
                  </a:lnTo>
                  <a:lnTo>
                    <a:pt x="201" y="296"/>
                  </a:lnTo>
                  <a:lnTo>
                    <a:pt x="208" y="292"/>
                  </a:lnTo>
                  <a:lnTo>
                    <a:pt x="212" y="288"/>
                  </a:lnTo>
                  <a:lnTo>
                    <a:pt x="339" y="162"/>
                  </a:lnTo>
                  <a:lnTo>
                    <a:pt x="339" y="162"/>
                  </a:lnTo>
                  <a:lnTo>
                    <a:pt x="348" y="151"/>
                  </a:lnTo>
                  <a:lnTo>
                    <a:pt x="355" y="136"/>
                  </a:lnTo>
                  <a:lnTo>
                    <a:pt x="359" y="122"/>
                  </a:lnTo>
                  <a:lnTo>
                    <a:pt x="361" y="107"/>
                  </a:lnTo>
                  <a:lnTo>
                    <a:pt x="361" y="33"/>
                  </a:lnTo>
                  <a:lnTo>
                    <a:pt x="361" y="33"/>
                  </a:lnTo>
                  <a:lnTo>
                    <a:pt x="361" y="26"/>
                  </a:lnTo>
                  <a:lnTo>
                    <a:pt x="359" y="20"/>
                  </a:lnTo>
                  <a:lnTo>
                    <a:pt x="355" y="15"/>
                  </a:lnTo>
                  <a:lnTo>
                    <a:pt x="352" y="9"/>
                  </a:lnTo>
                  <a:lnTo>
                    <a:pt x="346" y="6"/>
                  </a:lnTo>
                  <a:lnTo>
                    <a:pt x="341" y="4"/>
                  </a:lnTo>
                  <a:lnTo>
                    <a:pt x="335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86" y="107"/>
                  </a:moveTo>
                  <a:lnTo>
                    <a:pt x="286" y="107"/>
                  </a:lnTo>
                  <a:lnTo>
                    <a:pt x="279" y="107"/>
                  </a:lnTo>
                  <a:lnTo>
                    <a:pt x="274" y="105"/>
                  </a:lnTo>
                  <a:lnTo>
                    <a:pt x="268" y="102"/>
                  </a:lnTo>
                  <a:lnTo>
                    <a:pt x="263" y="98"/>
                  </a:lnTo>
                  <a:lnTo>
                    <a:pt x="259" y="93"/>
                  </a:lnTo>
                  <a:lnTo>
                    <a:pt x="257" y="87"/>
                  </a:lnTo>
                  <a:lnTo>
                    <a:pt x="256" y="82"/>
                  </a:lnTo>
                  <a:lnTo>
                    <a:pt x="254" y="74"/>
                  </a:lnTo>
                  <a:lnTo>
                    <a:pt x="254" y="74"/>
                  </a:lnTo>
                  <a:lnTo>
                    <a:pt x="256" y="69"/>
                  </a:lnTo>
                  <a:lnTo>
                    <a:pt x="257" y="64"/>
                  </a:lnTo>
                  <a:lnTo>
                    <a:pt x="259" y="58"/>
                  </a:lnTo>
                  <a:lnTo>
                    <a:pt x="263" y="53"/>
                  </a:lnTo>
                  <a:lnTo>
                    <a:pt x="268" y="49"/>
                  </a:lnTo>
                  <a:lnTo>
                    <a:pt x="274" y="45"/>
                  </a:lnTo>
                  <a:lnTo>
                    <a:pt x="279" y="44"/>
                  </a:lnTo>
                  <a:lnTo>
                    <a:pt x="286" y="44"/>
                  </a:lnTo>
                  <a:lnTo>
                    <a:pt x="286" y="44"/>
                  </a:lnTo>
                  <a:lnTo>
                    <a:pt x="292" y="44"/>
                  </a:lnTo>
                  <a:lnTo>
                    <a:pt x="299" y="45"/>
                  </a:lnTo>
                  <a:lnTo>
                    <a:pt x="304" y="49"/>
                  </a:lnTo>
                  <a:lnTo>
                    <a:pt x="308" y="53"/>
                  </a:lnTo>
                  <a:lnTo>
                    <a:pt x="314" y="58"/>
                  </a:lnTo>
                  <a:lnTo>
                    <a:pt x="315" y="64"/>
                  </a:lnTo>
                  <a:lnTo>
                    <a:pt x="317" y="69"/>
                  </a:lnTo>
                  <a:lnTo>
                    <a:pt x="319" y="74"/>
                  </a:lnTo>
                  <a:lnTo>
                    <a:pt x="319" y="74"/>
                  </a:lnTo>
                  <a:lnTo>
                    <a:pt x="317" y="82"/>
                  </a:lnTo>
                  <a:lnTo>
                    <a:pt x="315" y="87"/>
                  </a:lnTo>
                  <a:lnTo>
                    <a:pt x="314" y="93"/>
                  </a:lnTo>
                  <a:lnTo>
                    <a:pt x="308" y="98"/>
                  </a:lnTo>
                  <a:lnTo>
                    <a:pt x="304" y="102"/>
                  </a:lnTo>
                  <a:lnTo>
                    <a:pt x="299" y="105"/>
                  </a:lnTo>
                  <a:lnTo>
                    <a:pt x="292" y="107"/>
                  </a:lnTo>
                  <a:lnTo>
                    <a:pt x="286" y="107"/>
                  </a:lnTo>
                  <a:lnTo>
                    <a:pt x="286" y="107"/>
                  </a:lnTo>
                  <a:close/>
                  <a:moveTo>
                    <a:pt x="27" y="180"/>
                  </a:moveTo>
                  <a:lnTo>
                    <a:pt x="141" y="294"/>
                  </a:lnTo>
                  <a:lnTo>
                    <a:pt x="141" y="294"/>
                  </a:lnTo>
                  <a:lnTo>
                    <a:pt x="130" y="297"/>
                  </a:lnTo>
                  <a:lnTo>
                    <a:pt x="121" y="297"/>
                  </a:lnTo>
                  <a:lnTo>
                    <a:pt x="112" y="294"/>
                  </a:lnTo>
                  <a:lnTo>
                    <a:pt x="103" y="288"/>
                  </a:lnTo>
                  <a:lnTo>
                    <a:pt x="9" y="194"/>
                  </a:lnTo>
                  <a:lnTo>
                    <a:pt x="9" y="194"/>
                  </a:lnTo>
                  <a:lnTo>
                    <a:pt x="5" y="189"/>
                  </a:lnTo>
                  <a:lnTo>
                    <a:pt x="2" y="183"/>
                  </a:lnTo>
                  <a:lnTo>
                    <a:pt x="0" y="178"/>
                  </a:lnTo>
                  <a:lnTo>
                    <a:pt x="0" y="172"/>
                  </a:lnTo>
                  <a:lnTo>
                    <a:pt x="0" y="165"/>
                  </a:lnTo>
                  <a:lnTo>
                    <a:pt x="2" y="160"/>
                  </a:lnTo>
                  <a:lnTo>
                    <a:pt x="5" y="154"/>
                  </a:lnTo>
                  <a:lnTo>
                    <a:pt x="9" y="149"/>
                  </a:lnTo>
                  <a:lnTo>
                    <a:pt x="136" y="24"/>
                  </a:lnTo>
                  <a:lnTo>
                    <a:pt x="136" y="24"/>
                  </a:lnTo>
                  <a:lnTo>
                    <a:pt x="147" y="15"/>
                  </a:lnTo>
                  <a:lnTo>
                    <a:pt x="161" y="7"/>
                  </a:lnTo>
                  <a:lnTo>
                    <a:pt x="176" y="2"/>
                  </a:lnTo>
                  <a:lnTo>
                    <a:pt x="190" y="0"/>
                  </a:lnTo>
                  <a:lnTo>
                    <a:pt x="27" y="163"/>
                  </a:lnTo>
                  <a:lnTo>
                    <a:pt x="27" y="163"/>
                  </a:lnTo>
                  <a:lnTo>
                    <a:pt x="23" y="167"/>
                  </a:lnTo>
                  <a:lnTo>
                    <a:pt x="23" y="172"/>
                  </a:lnTo>
                  <a:lnTo>
                    <a:pt x="23" y="176"/>
                  </a:lnTo>
                  <a:lnTo>
                    <a:pt x="27" y="180"/>
                  </a:lnTo>
                  <a:lnTo>
                    <a:pt x="27" y="18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Rectangle 36">
              <a:extLst>
                <a:ext uri="{FF2B5EF4-FFF2-40B4-BE49-F238E27FC236}">
                  <a16:creationId xmlns="" xmlns:a16="http://schemas.microsoft.com/office/drawing/2014/main" id="{0F718AF1-E4FA-4B8D-B83A-E6BFB096DD6A}"/>
                </a:ext>
              </a:extLst>
            </p:cNvPr>
            <p:cNvSpPr/>
            <p:nvPr/>
          </p:nvSpPr>
          <p:spPr>
            <a:xfrm>
              <a:off x="6429388" y="3000378"/>
              <a:ext cx="229620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How This Work ? Let Us Now !</a:t>
              </a:r>
            </a:p>
          </p:txBody>
        </p:sp>
        <p:sp>
          <p:nvSpPr>
            <p:cNvPr id="56" name="Rectangle 37">
              <a:extLst>
                <a:ext uri="{FF2B5EF4-FFF2-40B4-BE49-F238E27FC236}">
                  <a16:creationId xmlns="" xmlns:a16="http://schemas.microsoft.com/office/drawing/2014/main" id="{CC86F906-8534-4E23-BBF5-2FD64CAA283A}"/>
                </a:ext>
              </a:extLst>
            </p:cNvPr>
            <p:cNvSpPr/>
            <p:nvPr/>
          </p:nvSpPr>
          <p:spPr>
            <a:xfrm>
              <a:off x="6429388" y="3357568"/>
              <a:ext cx="242889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amet, consectetur adipiscing elit. Praesent sodales odio sit amet odio tristique quis tempus odio Lorem ipsum dolor sit amet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53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8">
            <a:extLst>
              <a:ext uri="{FF2B5EF4-FFF2-40B4-BE49-F238E27FC236}">
                <a16:creationId xmlns="" xmlns:a16="http://schemas.microsoft.com/office/drawing/2014/main" id="{684DC7D9-B418-4451-8F91-601C1CED8742}"/>
              </a:ext>
            </a:extLst>
          </p:cNvPr>
          <p:cNvSpPr/>
          <p:nvPr/>
        </p:nvSpPr>
        <p:spPr>
          <a:xfrm>
            <a:off x="5188730" y="1819922"/>
            <a:ext cx="1857388" cy="1857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Group 7">
            <a:extLst>
              <a:ext uri="{FF2B5EF4-FFF2-40B4-BE49-F238E27FC236}">
                <a16:creationId xmlns="" xmlns:a16="http://schemas.microsoft.com/office/drawing/2014/main" id="{CABD0224-474B-435A-9AB5-2AB2983CCED7}"/>
              </a:ext>
            </a:extLst>
          </p:cNvPr>
          <p:cNvGrpSpPr/>
          <p:nvPr/>
        </p:nvGrpSpPr>
        <p:grpSpPr>
          <a:xfrm>
            <a:off x="4974416" y="4005916"/>
            <a:ext cx="2286016" cy="400110"/>
            <a:chOff x="3428992" y="2705101"/>
            <a:chExt cx="2286016" cy="400110"/>
          </a:xfrm>
        </p:grpSpPr>
        <p:sp>
          <p:nvSpPr>
            <p:cNvPr id="43" name="Rectangle 20">
              <a:extLst>
                <a:ext uri="{FF2B5EF4-FFF2-40B4-BE49-F238E27FC236}">
                  <a16:creationId xmlns="" xmlns:a16="http://schemas.microsoft.com/office/drawing/2014/main" id="{97787BD8-E681-4651-B974-4E451F9AF6EE}"/>
                </a:ext>
              </a:extLst>
            </p:cNvPr>
            <p:cNvSpPr/>
            <p:nvPr/>
          </p:nvSpPr>
          <p:spPr>
            <a:xfrm>
              <a:off x="3428992" y="2705101"/>
              <a:ext cx="22860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谢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谢观看</a:t>
              </a:r>
              <a:endPara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cxnSp>
          <p:nvCxnSpPr>
            <p:cNvPr id="44" name="Straight Connector 25">
              <a:extLst>
                <a:ext uri="{FF2B5EF4-FFF2-40B4-BE49-F238E27FC236}">
                  <a16:creationId xmlns="" xmlns:a16="http://schemas.microsoft.com/office/drawing/2014/main" id="{C22EC19F-4BAA-48A2-9570-2D2706EF2E04}"/>
                </a:ext>
              </a:extLst>
            </p:cNvPr>
            <p:cNvCxnSpPr/>
            <p:nvPr/>
          </p:nvCxnSpPr>
          <p:spPr>
            <a:xfrm rot="5400000">
              <a:off x="5394728" y="2916651"/>
              <a:ext cx="213520" cy="1588"/>
            </a:xfrm>
            <a:prstGeom prst="line">
              <a:avLst/>
            </a:prstGeom>
            <a:ln w="19050"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1">
              <a:extLst>
                <a:ext uri="{FF2B5EF4-FFF2-40B4-BE49-F238E27FC236}">
                  <a16:creationId xmlns="" xmlns:a16="http://schemas.microsoft.com/office/drawing/2014/main" id="{597EC7B5-A6D6-4A65-AABF-52890CC530FD}"/>
                </a:ext>
              </a:extLst>
            </p:cNvPr>
            <p:cNvCxnSpPr/>
            <p:nvPr/>
          </p:nvCxnSpPr>
          <p:spPr>
            <a:xfrm rot="5400000">
              <a:off x="3537340" y="2916651"/>
              <a:ext cx="213520" cy="1588"/>
            </a:xfrm>
            <a:prstGeom prst="line">
              <a:avLst/>
            </a:prstGeom>
            <a:ln w="19050"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14">
            <a:extLst>
              <a:ext uri="{FF2B5EF4-FFF2-40B4-BE49-F238E27FC236}">
                <a16:creationId xmlns="" xmlns:a16="http://schemas.microsoft.com/office/drawing/2014/main" id="{7F6BBB05-35E1-403F-B0E8-39BDD207D2D3}"/>
              </a:ext>
            </a:extLst>
          </p:cNvPr>
          <p:cNvSpPr/>
          <p:nvPr/>
        </p:nvSpPr>
        <p:spPr>
          <a:xfrm>
            <a:off x="3430573" y="4623559"/>
            <a:ext cx="5373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 the content according to the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classificationEnter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content according to the classification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="" xmlns:a16="http://schemas.microsoft.com/office/drawing/2014/main" id="{221D0D1F-F93C-4AB4-A79D-7701ED48BA44}"/>
              </a:ext>
            </a:extLst>
          </p:cNvPr>
          <p:cNvSpPr/>
          <p:nvPr/>
        </p:nvSpPr>
        <p:spPr>
          <a:xfrm>
            <a:off x="3430573" y="2866367"/>
            <a:ext cx="5486400" cy="675950"/>
          </a:xfrm>
          <a:custGeom>
            <a:avLst/>
            <a:gdLst>
              <a:gd name="connsiteX0" fmla="*/ 0 w 5486400"/>
              <a:gd name="connsiteY0" fmla="*/ 0 h 675950"/>
              <a:gd name="connsiteX1" fmla="*/ 1276350 w 5486400"/>
              <a:gd name="connsiteY1" fmla="*/ 466725 h 675950"/>
              <a:gd name="connsiteX2" fmla="*/ 2514600 w 5486400"/>
              <a:gd name="connsiteY2" fmla="*/ 161925 h 675950"/>
              <a:gd name="connsiteX3" fmla="*/ 3352800 w 5486400"/>
              <a:gd name="connsiteY3" fmla="*/ 28575 h 675950"/>
              <a:gd name="connsiteX4" fmla="*/ 4667250 w 5486400"/>
              <a:gd name="connsiteY4" fmla="*/ 619125 h 675950"/>
              <a:gd name="connsiteX5" fmla="*/ 5486400 w 5486400"/>
              <a:gd name="connsiteY5" fmla="*/ 619125 h 6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675950">
                <a:moveTo>
                  <a:pt x="0" y="0"/>
                </a:moveTo>
                <a:cubicBezTo>
                  <a:pt x="428625" y="219869"/>
                  <a:pt x="857250" y="439738"/>
                  <a:pt x="1276350" y="466725"/>
                </a:cubicBezTo>
                <a:cubicBezTo>
                  <a:pt x="1695450" y="493712"/>
                  <a:pt x="2168525" y="234950"/>
                  <a:pt x="2514600" y="161925"/>
                </a:cubicBezTo>
                <a:cubicBezTo>
                  <a:pt x="2860675" y="88900"/>
                  <a:pt x="2994025" y="-47625"/>
                  <a:pt x="3352800" y="28575"/>
                </a:cubicBezTo>
                <a:cubicBezTo>
                  <a:pt x="3711575" y="104775"/>
                  <a:pt x="4311650" y="520700"/>
                  <a:pt x="4667250" y="619125"/>
                </a:cubicBezTo>
                <a:cubicBezTo>
                  <a:pt x="5022850" y="717550"/>
                  <a:pt x="5254625" y="668337"/>
                  <a:pt x="5486400" y="619125"/>
                </a:cubicBezTo>
              </a:path>
            </a:pathLst>
          </a:cu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8050" y="959510"/>
            <a:ext cx="2447925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0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2252" y="388010"/>
            <a:ext cx="2447925" cy="2717800"/>
          </a:xfrm>
          <a:prstGeom prst="rect">
            <a:avLst/>
          </a:prstGeom>
        </p:spPr>
      </p:pic>
      <p:sp>
        <p:nvSpPr>
          <p:cNvPr id="2" name="任意多边形: 形状 1">
            <a:extLst>
              <a:ext uri="{FF2B5EF4-FFF2-40B4-BE49-F238E27FC236}">
                <a16:creationId xmlns="" xmlns:a16="http://schemas.microsoft.com/office/drawing/2014/main" id="{EF5E953C-B202-4C57-8E00-28EEB848904C}"/>
              </a:ext>
            </a:extLst>
          </p:cNvPr>
          <p:cNvSpPr/>
          <p:nvPr/>
        </p:nvSpPr>
        <p:spPr>
          <a:xfrm>
            <a:off x="25400" y="2323966"/>
            <a:ext cx="11455400" cy="789389"/>
          </a:xfrm>
          <a:custGeom>
            <a:avLst/>
            <a:gdLst>
              <a:gd name="connsiteX0" fmla="*/ 0 w 10287000"/>
              <a:gd name="connsiteY0" fmla="*/ 12834 h 789389"/>
              <a:gd name="connsiteX1" fmla="*/ 1066800 w 10287000"/>
              <a:gd name="connsiteY1" fmla="*/ 787534 h 789389"/>
              <a:gd name="connsiteX2" fmla="*/ 2755900 w 10287000"/>
              <a:gd name="connsiteY2" fmla="*/ 241434 h 789389"/>
              <a:gd name="connsiteX3" fmla="*/ 4292600 w 10287000"/>
              <a:gd name="connsiteY3" fmla="*/ 647834 h 789389"/>
              <a:gd name="connsiteX4" fmla="*/ 5829300 w 10287000"/>
              <a:gd name="connsiteY4" fmla="*/ 134 h 789389"/>
              <a:gd name="connsiteX5" fmla="*/ 7620000 w 10287000"/>
              <a:gd name="connsiteY5" fmla="*/ 711334 h 789389"/>
              <a:gd name="connsiteX6" fmla="*/ 9271000 w 10287000"/>
              <a:gd name="connsiteY6" fmla="*/ 50934 h 789389"/>
              <a:gd name="connsiteX7" fmla="*/ 10287000 w 10287000"/>
              <a:gd name="connsiteY7" fmla="*/ 241434 h 78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7000" h="789389">
                <a:moveTo>
                  <a:pt x="0" y="12834"/>
                </a:moveTo>
                <a:cubicBezTo>
                  <a:pt x="303741" y="381134"/>
                  <a:pt x="607483" y="749434"/>
                  <a:pt x="1066800" y="787534"/>
                </a:cubicBezTo>
                <a:cubicBezTo>
                  <a:pt x="1526117" y="825634"/>
                  <a:pt x="2218267" y="264717"/>
                  <a:pt x="2755900" y="241434"/>
                </a:cubicBezTo>
                <a:cubicBezTo>
                  <a:pt x="3293533" y="218151"/>
                  <a:pt x="3780367" y="688051"/>
                  <a:pt x="4292600" y="647834"/>
                </a:cubicBezTo>
                <a:cubicBezTo>
                  <a:pt x="4804833" y="607617"/>
                  <a:pt x="5274733" y="-10449"/>
                  <a:pt x="5829300" y="134"/>
                </a:cubicBezTo>
                <a:cubicBezTo>
                  <a:pt x="6383867" y="10717"/>
                  <a:pt x="7046383" y="702867"/>
                  <a:pt x="7620000" y="711334"/>
                </a:cubicBezTo>
                <a:cubicBezTo>
                  <a:pt x="8193617" y="719801"/>
                  <a:pt x="8826500" y="129251"/>
                  <a:pt x="9271000" y="50934"/>
                </a:cubicBezTo>
                <a:cubicBezTo>
                  <a:pt x="9715500" y="-27383"/>
                  <a:pt x="10001250" y="107025"/>
                  <a:pt x="10287000" y="241434"/>
                </a:cubicBezTo>
              </a:path>
            </a:pathLst>
          </a:cu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Group 70">
            <a:extLst>
              <a:ext uri="{FF2B5EF4-FFF2-40B4-BE49-F238E27FC236}">
                <a16:creationId xmlns="" xmlns:a16="http://schemas.microsoft.com/office/drawing/2014/main" id="{5F34EC2B-3717-480D-8FDB-2F0C1E3C9789}"/>
              </a:ext>
            </a:extLst>
          </p:cNvPr>
          <p:cNvGrpSpPr/>
          <p:nvPr/>
        </p:nvGrpSpPr>
        <p:grpSpPr>
          <a:xfrm>
            <a:off x="2325673" y="970705"/>
            <a:ext cx="1721238" cy="3425694"/>
            <a:chOff x="458580" y="1241001"/>
            <a:chExt cx="1721238" cy="3425694"/>
          </a:xfrm>
        </p:grpSpPr>
        <p:sp>
          <p:nvSpPr>
            <p:cNvPr id="17" name="Rectangle 18">
              <a:extLst>
                <a:ext uri="{FF2B5EF4-FFF2-40B4-BE49-F238E27FC236}">
                  <a16:creationId xmlns="" xmlns:a16="http://schemas.microsoft.com/office/drawing/2014/main" id="{19CDBF37-92A6-4B52-A9D9-ACCE2EB0A0FD}"/>
                </a:ext>
              </a:extLst>
            </p:cNvPr>
            <p:cNvSpPr/>
            <p:nvPr/>
          </p:nvSpPr>
          <p:spPr>
            <a:xfrm>
              <a:off x="771462" y="3092454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输入标题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="" xmlns:a16="http://schemas.microsoft.com/office/drawing/2014/main" id="{4C74261D-C8CD-4781-8EF6-F6A73846F83D}"/>
                </a:ext>
              </a:extLst>
            </p:cNvPr>
            <p:cNvSpPr/>
            <p:nvPr/>
          </p:nvSpPr>
          <p:spPr bwMode="auto">
            <a:xfrm>
              <a:off x="794134" y="4500575"/>
              <a:ext cx="89092" cy="166120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="" xmlns:a16="http://schemas.microsoft.com/office/drawing/2014/main" id="{F3498214-E463-46FE-97B5-85F2BA17BDB8}"/>
                </a:ext>
              </a:extLst>
            </p:cNvPr>
            <p:cNvSpPr/>
            <p:nvPr/>
          </p:nvSpPr>
          <p:spPr bwMode="auto">
            <a:xfrm>
              <a:off x="1731965" y="4500576"/>
              <a:ext cx="186596" cy="166118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="" xmlns:a16="http://schemas.microsoft.com/office/drawing/2014/main" id="{BF97A2CA-7C9E-4699-B962-5AFAA8AA1C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9526" y="4500122"/>
              <a:ext cx="161270" cy="161270"/>
            </a:xfrm>
            <a:custGeom>
              <a:avLst/>
              <a:gdLst>
                <a:gd name="T0" fmla="*/ 276 w 344"/>
                <a:gd name="T1" fmla="*/ 172 h 344"/>
                <a:gd name="T2" fmla="*/ 172 w 344"/>
                <a:gd name="T3" fmla="*/ 276 h 344"/>
                <a:gd name="T4" fmla="*/ 68 w 344"/>
                <a:gd name="T5" fmla="*/ 172 h 344"/>
                <a:gd name="T6" fmla="*/ 70 w 344"/>
                <a:gd name="T7" fmla="*/ 152 h 344"/>
                <a:gd name="T8" fmla="*/ 0 w 344"/>
                <a:gd name="T9" fmla="*/ 152 h 344"/>
                <a:gd name="T10" fmla="*/ 0 w 344"/>
                <a:gd name="T11" fmla="*/ 290 h 344"/>
                <a:gd name="T12" fmla="*/ 54 w 344"/>
                <a:gd name="T13" fmla="*/ 344 h 344"/>
                <a:gd name="T14" fmla="*/ 290 w 344"/>
                <a:gd name="T15" fmla="*/ 344 h 344"/>
                <a:gd name="T16" fmla="*/ 344 w 344"/>
                <a:gd name="T17" fmla="*/ 290 h 344"/>
                <a:gd name="T18" fmla="*/ 344 w 344"/>
                <a:gd name="T19" fmla="*/ 152 h 344"/>
                <a:gd name="T20" fmla="*/ 274 w 344"/>
                <a:gd name="T21" fmla="*/ 152 h 344"/>
                <a:gd name="T22" fmla="*/ 276 w 344"/>
                <a:gd name="T23" fmla="*/ 172 h 344"/>
                <a:gd name="T24" fmla="*/ 290 w 344"/>
                <a:gd name="T25" fmla="*/ 0 h 344"/>
                <a:gd name="T26" fmla="*/ 54 w 344"/>
                <a:gd name="T27" fmla="*/ 0 h 344"/>
                <a:gd name="T28" fmla="*/ 0 w 344"/>
                <a:gd name="T29" fmla="*/ 54 h 344"/>
                <a:gd name="T30" fmla="*/ 0 w 344"/>
                <a:gd name="T31" fmla="*/ 112 h 344"/>
                <a:gd name="T32" fmla="*/ 87 w 344"/>
                <a:gd name="T33" fmla="*/ 112 h 344"/>
                <a:gd name="T34" fmla="*/ 172 w 344"/>
                <a:gd name="T35" fmla="*/ 68 h 344"/>
                <a:gd name="T36" fmla="*/ 257 w 344"/>
                <a:gd name="T37" fmla="*/ 112 h 344"/>
                <a:gd name="T38" fmla="*/ 344 w 344"/>
                <a:gd name="T39" fmla="*/ 112 h 344"/>
                <a:gd name="T40" fmla="*/ 344 w 344"/>
                <a:gd name="T41" fmla="*/ 54 h 344"/>
                <a:gd name="T42" fmla="*/ 290 w 344"/>
                <a:gd name="T43" fmla="*/ 0 h 344"/>
                <a:gd name="T44" fmla="*/ 317 w 344"/>
                <a:gd name="T45" fmla="*/ 66 h 344"/>
                <a:gd name="T46" fmla="*/ 307 w 344"/>
                <a:gd name="T47" fmla="*/ 76 h 344"/>
                <a:gd name="T48" fmla="*/ 278 w 344"/>
                <a:gd name="T49" fmla="*/ 76 h 344"/>
                <a:gd name="T50" fmla="*/ 269 w 344"/>
                <a:gd name="T51" fmla="*/ 66 h 344"/>
                <a:gd name="T52" fmla="*/ 269 w 344"/>
                <a:gd name="T53" fmla="*/ 37 h 344"/>
                <a:gd name="T54" fmla="*/ 278 w 344"/>
                <a:gd name="T55" fmla="*/ 28 h 344"/>
                <a:gd name="T56" fmla="*/ 307 w 344"/>
                <a:gd name="T57" fmla="*/ 28 h 344"/>
                <a:gd name="T58" fmla="*/ 317 w 344"/>
                <a:gd name="T59" fmla="*/ 37 h 344"/>
                <a:gd name="T60" fmla="*/ 317 w 344"/>
                <a:gd name="T61" fmla="*/ 66 h 344"/>
                <a:gd name="T62" fmla="*/ 236 w 344"/>
                <a:gd name="T63" fmla="*/ 172 h 344"/>
                <a:gd name="T64" fmla="*/ 172 w 344"/>
                <a:gd name="T65" fmla="*/ 108 h 344"/>
                <a:gd name="T66" fmla="*/ 108 w 344"/>
                <a:gd name="T67" fmla="*/ 172 h 344"/>
                <a:gd name="T68" fmla="*/ 172 w 344"/>
                <a:gd name="T69" fmla="*/ 236 h 344"/>
                <a:gd name="T70" fmla="*/ 236 w 344"/>
                <a:gd name="T7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344">
                  <a:moveTo>
                    <a:pt x="276" y="172"/>
                  </a:moveTo>
                  <a:cubicBezTo>
                    <a:pt x="276" y="229"/>
                    <a:pt x="230" y="276"/>
                    <a:pt x="172" y="276"/>
                  </a:cubicBezTo>
                  <a:cubicBezTo>
                    <a:pt x="115" y="276"/>
                    <a:pt x="68" y="229"/>
                    <a:pt x="68" y="172"/>
                  </a:cubicBezTo>
                  <a:cubicBezTo>
                    <a:pt x="68" y="165"/>
                    <a:pt x="69" y="158"/>
                    <a:pt x="7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0"/>
                    <a:pt x="24" y="344"/>
                    <a:pt x="54" y="344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320" y="344"/>
                    <a:pt x="344" y="320"/>
                    <a:pt x="344" y="290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274" y="152"/>
                    <a:pt x="274" y="152"/>
                    <a:pt x="274" y="152"/>
                  </a:cubicBezTo>
                  <a:cubicBezTo>
                    <a:pt x="276" y="158"/>
                    <a:pt x="276" y="165"/>
                    <a:pt x="276" y="172"/>
                  </a:cubicBezTo>
                  <a:close/>
                  <a:moveTo>
                    <a:pt x="290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106" y="85"/>
                    <a:pt x="137" y="68"/>
                    <a:pt x="172" y="68"/>
                  </a:cubicBezTo>
                  <a:cubicBezTo>
                    <a:pt x="207" y="68"/>
                    <a:pt x="238" y="85"/>
                    <a:pt x="257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54"/>
                    <a:pt x="344" y="54"/>
                    <a:pt x="344" y="54"/>
                  </a:cubicBezTo>
                  <a:cubicBezTo>
                    <a:pt x="344" y="24"/>
                    <a:pt x="320" y="0"/>
                    <a:pt x="290" y="0"/>
                  </a:cubicBezTo>
                  <a:close/>
                  <a:moveTo>
                    <a:pt x="317" y="66"/>
                  </a:moveTo>
                  <a:cubicBezTo>
                    <a:pt x="317" y="72"/>
                    <a:pt x="312" y="76"/>
                    <a:pt x="307" y="76"/>
                  </a:cubicBezTo>
                  <a:cubicBezTo>
                    <a:pt x="278" y="76"/>
                    <a:pt x="278" y="76"/>
                    <a:pt x="278" y="76"/>
                  </a:cubicBezTo>
                  <a:cubicBezTo>
                    <a:pt x="273" y="76"/>
                    <a:pt x="269" y="72"/>
                    <a:pt x="269" y="66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69" y="32"/>
                    <a:pt x="273" y="28"/>
                    <a:pt x="278" y="28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12" y="28"/>
                    <a:pt x="317" y="32"/>
                    <a:pt x="317" y="37"/>
                  </a:cubicBezTo>
                  <a:lnTo>
                    <a:pt x="317" y="66"/>
                  </a:lnTo>
                  <a:close/>
                  <a:moveTo>
                    <a:pt x="236" y="172"/>
                  </a:moveTo>
                  <a:cubicBezTo>
                    <a:pt x="236" y="137"/>
                    <a:pt x="208" y="108"/>
                    <a:pt x="172" y="108"/>
                  </a:cubicBezTo>
                  <a:cubicBezTo>
                    <a:pt x="137" y="108"/>
                    <a:pt x="108" y="137"/>
                    <a:pt x="108" y="172"/>
                  </a:cubicBezTo>
                  <a:cubicBezTo>
                    <a:pt x="108" y="207"/>
                    <a:pt x="137" y="236"/>
                    <a:pt x="172" y="236"/>
                  </a:cubicBezTo>
                  <a:cubicBezTo>
                    <a:pt x="208" y="236"/>
                    <a:pt x="236" y="207"/>
                    <a:pt x="236" y="172"/>
                  </a:cubicBez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Oval 38">
              <a:extLst>
                <a:ext uri="{FF2B5EF4-FFF2-40B4-BE49-F238E27FC236}">
                  <a16:creationId xmlns="" xmlns:a16="http://schemas.microsoft.com/office/drawing/2014/main" id="{2D8DD1DA-4487-4D8F-91FA-CE57AE42D6A8}"/>
                </a:ext>
              </a:extLst>
            </p:cNvPr>
            <p:cNvSpPr/>
            <p:nvPr/>
          </p:nvSpPr>
          <p:spPr>
            <a:xfrm>
              <a:off x="458580" y="1241001"/>
              <a:ext cx="1721238" cy="1721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Oval 37">
              <a:extLst>
                <a:ext uri="{FF2B5EF4-FFF2-40B4-BE49-F238E27FC236}">
                  <a16:creationId xmlns="" xmlns:a16="http://schemas.microsoft.com/office/drawing/2014/main" id="{5BAA0298-C37E-4057-9B2C-4AEEB8260010}"/>
                </a:ext>
              </a:extLst>
            </p:cNvPr>
            <p:cNvSpPr/>
            <p:nvPr/>
          </p:nvSpPr>
          <p:spPr>
            <a:xfrm>
              <a:off x="549517" y="1335349"/>
              <a:ext cx="1532542" cy="1532542"/>
            </a:xfrm>
            <a:prstGeom prst="ellipse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="" xmlns:a16="http://schemas.microsoft.com/office/drawing/2014/main" id="{2CC7248A-6A2A-407C-8DF0-6A20F7D23547}"/>
                </a:ext>
              </a:extLst>
            </p:cNvPr>
            <p:cNvSpPr/>
            <p:nvPr/>
          </p:nvSpPr>
          <p:spPr>
            <a:xfrm>
              <a:off x="571472" y="3500444"/>
              <a:ext cx="15001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amet, consectetur adipiscing elit. Praesent sodales odio sit amet odio tristique quis tempus odio Lorem ipsum dolor sit amet</a:t>
              </a:r>
            </a:p>
          </p:txBody>
        </p:sp>
      </p:grpSp>
      <p:grpSp>
        <p:nvGrpSpPr>
          <p:cNvPr id="24" name="Group 71">
            <a:extLst>
              <a:ext uri="{FF2B5EF4-FFF2-40B4-BE49-F238E27FC236}">
                <a16:creationId xmlns="" xmlns:a16="http://schemas.microsoft.com/office/drawing/2014/main" id="{14771BA1-6627-4737-A355-E3F75FCF9EA8}"/>
              </a:ext>
            </a:extLst>
          </p:cNvPr>
          <p:cNvGrpSpPr/>
          <p:nvPr/>
        </p:nvGrpSpPr>
        <p:grpSpPr>
          <a:xfrm>
            <a:off x="4303342" y="2718660"/>
            <a:ext cx="1721238" cy="3425694"/>
            <a:chOff x="2744596" y="1241001"/>
            <a:chExt cx="1721238" cy="3425694"/>
          </a:xfrm>
        </p:grpSpPr>
        <p:sp>
          <p:nvSpPr>
            <p:cNvPr id="25" name="Oval 39">
              <a:extLst>
                <a:ext uri="{FF2B5EF4-FFF2-40B4-BE49-F238E27FC236}">
                  <a16:creationId xmlns="" xmlns:a16="http://schemas.microsoft.com/office/drawing/2014/main" id="{10B4373A-27FB-49D9-BED7-2FCAEF06E430}"/>
                </a:ext>
              </a:extLst>
            </p:cNvPr>
            <p:cNvSpPr/>
            <p:nvPr/>
          </p:nvSpPr>
          <p:spPr>
            <a:xfrm>
              <a:off x="2744596" y="1241001"/>
              <a:ext cx="1721238" cy="1721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Oval 40">
              <a:extLst>
                <a:ext uri="{FF2B5EF4-FFF2-40B4-BE49-F238E27FC236}">
                  <a16:creationId xmlns="" xmlns:a16="http://schemas.microsoft.com/office/drawing/2014/main" id="{68F4C348-3B02-4ABE-A429-D7E1E18AD1A4}"/>
                </a:ext>
              </a:extLst>
            </p:cNvPr>
            <p:cNvSpPr/>
            <p:nvPr/>
          </p:nvSpPr>
          <p:spPr>
            <a:xfrm>
              <a:off x="2835533" y="1335349"/>
              <a:ext cx="1532542" cy="1532542"/>
            </a:xfrm>
            <a:prstGeom prst="ellipse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="" xmlns:a16="http://schemas.microsoft.com/office/drawing/2014/main" id="{84E5B87D-B0D6-4BFF-A355-885A5003EDF7}"/>
                </a:ext>
              </a:extLst>
            </p:cNvPr>
            <p:cNvSpPr/>
            <p:nvPr/>
          </p:nvSpPr>
          <p:spPr>
            <a:xfrm>
              <a:off x="3079609" y="3092454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输入标题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="" xmlns:a16="http://schemas.microsoft.com/office/drawing/2014/main" id="{5CD1A424-04E5-49EE-B242-F410761857A3}"/>
                </a:ext>
              </a:extLst>
            </p:cNvPr>
            <p:cNvSpPr/>
            <p:nvPr/>
          </p:nvSpPr>
          <p:spPr bwMode="auto">
            <a:xfrm>
              <a:off x="3080150" y="4500575"/>
              <a:ext cx="89092" cy="166120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5235F98F-1259-492C-ABC3-44ABF15E1CB0}"/>
                </a:ext>
              </a:extLst>
            </p:cNvPr>
            <p:cNvSpPr/>
            <p:nvPr/>
          </p:nvSpPr>
          <p:spPr bwMode="auto">
            <a:xfrm>
              <a:off x="4017981" y="4500576"/>
              <a:ext cx="186596" cy="166118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="" xmlns:a16="http://schemas.microsoft.com/office/drawing/2014/main" id="{9F849574-329D-4CC9-9817-1BB512883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5542" y="4500122"/>
              <a:ext cx="161270" cy="161270"/>
            </a:xfrm>
            <a:custGeom>
              <a:avLst/>
              <a:gdLst>
                <a:gd name="T0" fmla="*/ 276 w 344"/>
                <a:gd name="T1" fmla="*/ 172 h 344"/>
                <a:gd name="T2" fmla="*/ 172 w 344"/>
                <a:gd name="T3" fmla="*/ 276 h 344"/>
                <a:gd name="T4" fmla="*/ 68 w 344"/>
                <a:gd name="T5" fmla="*/ 172 h 344"/>
                <a:gd name="T6" fmla="*/ 70 w 344"/>
                <a:gd name="T7" fmla="*/ 152 h 344"/>
                <a:gd name="T8" fmla="*/ 0 w 344"/>
                <a:gd name="T9" fmla="*/ 152 h 344"/>
                <a:gd name="T10" fmla="*/ 0 w 344"/>
                <a:gd name="T11" fmla="*/ 290 h 344"/>
                <a:gd name="T12" fmla="*/ 54 w 344"/>
                <a:gd name="T13" fmla="*/ 344 h 344"/>
                <a:gd name="T14" fmla="*/ 290 w 344"/>
                <a:gd name="T15" fmla="*/ 344 h 344"/>
                <a:gd name="T16" fmla="*/ 344 w 344"/>
                <a:gd name="T17" fmla="*/ 290 h 344"/>
                <a:gd name="T18" fmla="*/ 344 w 344"/>
                <a:gd name="T19" fmla="*/ 152 h 344"/>
                <a:gd name="T20" fmla="*/ 274 w 344"/>
                <a:gd name="T21" fmla="*/ 152 h 344"/>
                <a:gd name="T22" fmla="*/ 276 w 344"/>
                <a:gd name="T23" fmla="*/ 172 h 344"/>
                <a:gd name="T24" fmla="*/ 290 w 344"/>
                <a:gd name="T25" fmla="*/ 0 h 344"/>
                <a:gd name="T26" fmla="*/ 54 w 344"/>
                <a:gd name="T27" fmla="*/ 0 h 344"/>
                <a:gd name="T28" fmla="*/ 0 w 344"/>
                <a:gd name="T29" fmla="*/ 54 h 344"/>
                <a:gd name="T30" fmla="*/ 0 w 344"/>
                <a:gd name="T31" fmla="*/ 112 h 344"/>
                <a:gd name="T32" fmla="*/ 87 w 344"/>
                <a:gd name="T33" fmla="*/ 112 h 344"/>
                <a:gd name="T34" fmla="*/ 172 w 344"/>
                <a:gd name="T35" fmla="*/ 68 h 344"/>
                <a:gd name="T36" fmla="*/ 257 w 344"/>
                <a:gd name="T37" fmla="*/ 112 h 344"/>
                <a:gd name="T38" fmla="*/ 344 w 344"/>
                <a:gd name="T39" fmla="*/ 112 h 344"/>
                <a:gd name="T40" fmla="*/ 344 w 344"/>
                <a:gd name="T41" fmla="*/ 54 h 344"/>
                <a:gd name="T42" fmla="*/ 290 w 344"/>
                <a:gd name="T43" fmla="*/ 0 h 344"/>
                <a:gd name="T44" fmla="*/ 317 w 344"/>
                <a:gd name="T45" fmla="*/ 66 h 344"/>
                <a:gd name="T46" fmla="*/ 307 w 344"/>
                <a:gd name="T47" fmla="*/ 76 h 344"/>
                <a:gd name="T48" fmla="*/ 278 w 344"/>
                <a:gd name="T49" fmla="*/ 76 h 344"/>
                <a:gd name="T50" fmla="*/ 269 w 344"/>
                <a:gd name="T51" fmla="*/ 66 h 344"/>
                <a:gd name="T52" fmla="*/ 269 w 344"/>
                <a:gd name="T53" fmla="*/ 37 h 344"/>
                <a:gd name="T54" fmla="*/ 278 w 344"/>
                <a:gd name="T55" fmla="*/ 28 h 344"/>
                <a:gd name="T56" fmla="*/ 307 w 344"/>
                <a:gd name="T57" fmla="*/ 28 h 344"/>
                <a:gd name="T58" fmla="*/ 317 w 344"/>
                <a:gd name="T59" fmla="*/ 37 h 344"/>
                <a:gd name="T60" fmla="*/ 317 w 344"/>
                <a:gd name="T61" fmla="*/ 66 h 344"/>
                <a:gd name="T62" fmla="*/ 236 w 344"/>
                <a:gd name="T63" fmla="*/ 172 h 344"/>
                <a:gd name="T64" fmla="*/ 172 w 344"/>
                <a:gd name="T65" fmla="*/ 108 h 344"/>
                <a:gd name="T66" fmla="*/ 108 w 344"/>
                <a:gd name="T67" fmla="*/ 172 h 344"/>
                <a:gd name="T68" fmla="*/ 172 w 344"/>
                <a:gd name="T69" fmla="*/ 236 h 344"/>
                <a:gd name="T70" fmla="*/ 236 w 344"/>
                <a:gd name="T7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344">
                  <a:moveTo>
                    <a:pt x="276" y="172"/>
                  </a:moveTo>
                  <a:cubicBezTo>
                    <a:pt x="276" y="229"/>
                    <a:pt x="230" y="276"/>
                    <a:pt x="172" y="276"/>
                  </a:cubicBezTo>
                  <a:cubicBezTo>
                    <a:pt x="115" y="276"/>
                    <a:pt x="68" y="229"/>
                    <a:pt x="68" y="172"/>
                  </a:cubicBezTo>
                  <a:cubicBezTo>
                    <a:pt x="68" y="165"/>
                    <a:pt x="69" y="158"/>
                    <a:pt x="7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0"/>
                    <a:pt x="24" y="344"/>
                    <a:pt x="54" y="344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320" y="344"/>
                    <a:pt x="344" y="320"/>
                    <a:pt x="344" y="290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274" y="152"/>
                    <a:pt x="274" y="152"/>
                    <a:pt x="274" y="152"/>
                  </a:cubicBezTo>
                  <a:cubicBezTo>
                    <a:pt x="276" y="158"/>
                    <a:pt x="276" y="165"/>
                    <a:pt x="276" y="172"/>
                  </a:cubicBezTo>
                  <a:close/>
                  <a:moveTo>
                    <a:pt x="290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106" y="85"/>
                    <a:pt x="137" y="68"/>
                    <a:pt x="172" y="68"/>
                  </a:cubicBezTo>
                  <a:cubicBezTo>
                    <a:pt x="207" y="68"/>
                    <a:pt x="238" y="85"/>
                    <a:pt x="257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54"/>
                    <a:pt x="344" y="54"/>
                    <a:pt x="344" y="54"/>
                  </a:cubicBezTo>
                  <a:cubicBezTo>
                    <a:pt x="344" y="24"/>
                    <a:pt x="320" y="0"/>
                    <a:pt x="290" y="0"/>
                  </a:cubicBezTo>
                  <a:close/>
                  <a:moveTo>
                    <a:pt x="317" y="66"/>
                  </a:moveTo>
                  <a:cubicBezTo>
                    <a:pt x="317" y="72"/>
                    <a:pt x="312" y="76"/>
                    <a:pt x="307" y="76"/>
                  </a:cubicBezTo>
                  <a:cubicBezTo>
                    <a:pt x="278" y="76"/>
                    <a:pt x="278" y="76"/>
                    <a:pt x="278" y="76"/>
                  </a:cubicBezTo>
                  <a:cubicBezTo>
                    <a:pt x="273" y="76"/>
                    <a:pt x="269" y="72"/>
                    <a:pt x="269" y="66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69" y="32"/>
                    <a:pt x="273" y="28"/>
                    <a:pt x="278" y="28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12" y="28"/>
                    <a:pt x="317" y="32"/>
                    <a:pt x="317" y="37"/>
                  </a:cubicBezTo>
                  <a:lnTo>
                    <a:pt x="317" y="66"/>
                  </a:lnTo>
                  <a:close/>
                  <a:moveTo>
                    <a:pt x="236" y="172"/>
                  </a:moveTo>
                  <a:cubicBezTo>
                    <a:pt x="236" y="137"/>
                    <a:pt x="208" y="108"/>
                    <a:pt x="172" y="108"/>
                  </a:cubicBezTo>
                  <a:cubicBezTo>
                    <a:pt x="137" y="108"/>
                    <a:pt x="108" y="137"/>
                    <a:pt x="108" y="172"/>
                  </a:cubicBezTo>
                  <a:cubicBezTo>
                    <a:pt x="108" y="207"/>
                    <a:pt x="137" y="236"/>
                    <a:pt x="172" y="236"/>
                  </a:cubicBezTo>
                  <a:cubicBezTo>
                    <a:pt x="208" y="236"/>
                    <a:pt x="236" y="207"/>
                    <a:pt x="236" y="172"/>
                  </a:cubicBez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="" xmlns:a16="http://schemas.microsoft.com/office/drawing/2014/main" id="{27DF1B9D-2F04-4C59-AF50-94AE71A9C767}"/>
                </a:ext>
              </a:extLst>
            </p:cNvPr>
            <p:cNvSpPr/>
            <p:nvPr/>
          </p:nvSpPr>
          <p:spPr>
            <a:xfrm>
              <a:off x="2857488" y="3500444"/>
              <a:ext cx="15001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amet, consectetur adipiscing elit. Praesent sodales odio sit amet odio tristique quis tempus odio Lorem ipsum dolor sit amet</a:t>
              </a:r>
            </a:p>
          </p:txBody>
        </p:sp>
      </p:grpSp>
      <p:grpSp>
        <p:nvGrpSpPr>
          <p:cNvPr id="32" name="Group 72">
            <a:extLst>
              <a:ext uri="{FF2B5EF4-FFF2-40B4-BE49-F238E27FC236}">
                <a16:creationId xmlns="" xmlns:a16="http://schemas.microsoft.com/office/drawing/2014/main" id="{22E4C902-ABDA-411C-97FF-F95B743D5EE2}"/>
              </a:ext>
            </a:extLst>
          </p:cNvPr>
          <p:cNvGrpSpPr/>
          <p:nvPr/>
        </p:nvGrpSpPr>
        <p:grpSpPr>
          <a:xfrm>
            <a:off x="6404542" y="1065053"/>
            <a:ext cx="1721238" cy="3425694"/>
            <a:chOff x="4889825" y="1241001"/>
            <a:chExt cx="1721238" cy="3425694"/>
          </a:xfrm>
        </p:grpSpPr>
        <p:sp>
          <p:nvSpPr>
            <p:cNvPr id="33" name="Oval 41">
              <a:extLst>
                <a:ext uri="{FF2B5EF4-FFF2-40B4-BE49-F238E27FC236}">
                  <a16:creationId xmlns="" xmlns:a16="http://schemas.microsoft.com/office/drawing/2014/main" id="{721EFD3C-B4B1-4EF0-B9C3-690D1ABE70D9}"/>
                </a:ext>
              </a:extLst>
            </p:cNvPr>
            <p:cNvSpPr/>
            <p:nvPr/>
          </p:nvSpPr>
          <p:spPr>
            <a:xfrm>
              <a:off x="4889825" y="1241001"/>
              <a:ext cx="1721238" cy="1721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Oval 42">
              <a:extLst>
                <a:ext uri="{FF2B5EF4-FFF2-40B4-BE49-F238E27FC236}">
                  <a16:creationId xmlns="" xmlns:a16="http://schemas.microsoft.com/office/drawing/2014/main" id="{ED6033B1-9784-4E4B-B220-5A6377E1719C}"/>
                </a:ext>
              </a:extLst>
            </p:cNvPr>
            <p:cNvSpPr/>
            <p:nvPr/>
          </p:nvSpPr>
          <p:spPr>
            <a:xfrm>
              <a:off x="4980762" y="1335349"/>
              <a:ext cx="1532542" cy="1532542"/>
            </a:xfrm>
            <a:prstGeom prst="ellipse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Rectangle 46">
              <a:extLst>
                <a:ext uri="{FF2B5EF4-FFF2-40B4-BE49-F238E27FC236}">
                  <a16:creationId xmlns="" xmlns:a16="http://schemas.microsoft.com/office/drawing/2014/main" id="{4FCA071C-D07D-455A-B0AB-FB5A59FADF22}"/>
                </a:ext>
              </a:extLst>
            </p:cNvPr>
            <p:cNvSpPr/>
            <p:nvPr/>
          </p:nvSpPr>
          <p:spPr>
            <a:xfrm>
              <a:off x="5205011" y="3105154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输入标题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="" xmlns:a16="http://schemas.microsoft.com/office/drawing/2014/main" id="{028249D9-A325-4D26-8C8F-44C9F8C5ECAA}"/>
                </a:ext>
              </a:extLst>
            </p:cNvPr>
            <p:cNvSpPr/>
            <p:nvPr/>
          </p:nvSpPr>
          <p:spPr bwMode="auto">
            <a:xfrm>
              <a:off x="5223290" y="4500575"/>
              <a:ext cx="89092" cy="166120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="" xmlns:a16="http://schemas.microsoft.com/office/drawing/2014/main" id="{C8E8000D-55F1-43E0-A436-919A01B1E59E}"/>
                </a:ext>
              </a:extLst>
            </p:cNvPr>
            <p:cNvSpPr/>
            <p:nvPr/>
          </p:nvSpPr>
          <p:spPr bwMode="auto">
            <a:xfrm>
              <a:off x="6161121" y="4500576"/>
              <a:ext cx="186596" cy="166118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55">
              <a:extLst>
                <a:ext uri="{FF2B5EF4-FFF2-40B4-BE49-F238E27FC236}">
                  <a16:creationId xmlns="" xmlns:a16="http://schemas.microsoft.com/office/drawing/2014/main" id="{417B5912-6E81-4363-B640-582FCE1E6C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682" y="4500122"/>
              <a:ext cx="161270" cy="161270"/>
            </a:xfrm>
            <a:custGeom>
              <a:avLst/>
              <a:gdLst>
                <a:gd name="T0" fmla="*/ 276 w 344"/>
                <a:gd name="T1" fmla="*/ 172 h 344"/>
                <a:gd name="T2" fmla="*/ 172 w 344"/>
                <a:gd name="T3" fmla="*/ 276 h 344"/>
                <a:gd name="T4" fmla="*/ 68 w 344"/>
                <a:gd name="T5" fmla="*/ 172 h 344"/>
                <a:gd name="T6" fmla="*/ 70 w 344"/>
                <a:gd name="T7" fmla="*/ 152 h 344"/>
                <a:gd name="T8" fmla="*/ 0 w 344"/>
                <a:gd name="T9" fmla="*/ 152 h 344"/>
                <a:gd name="T10" fmla="*/ 0 w 344"/>
                <a:gd name="T11" fmla="*/ 290 h 344"/>
                <a:gd name="T12" fmla="*/ 54 w 344"/>
                <a:gd name="T13" fmla="*/ 344 h 344"/>
                <a:gd name="T14" fmla="*/ 290 w 344"/>
                <a:gd name="T15" fmla="*/ 344 h 344"/>
                <a:gd name="T16" fmla="*/ 344 w 344"/>
                <a:gd name="T17" fmla="*/ 290 h 344"/>
                <a:gd name="T18" fmla="*/ 344 w 344"/>
                <a:gd name="T19" fmla="*/ 152 h 344"/>
                <a:gd name="T20" fmla="*/ 274 w 344"/>
                <a:gd name="T21" fmla="*/ 152 h 344"/>
                <a:gd name="T22" fmla="*/ 276 w 344"/>
                <a:gd name="T23" fmla="*/ 172 h 344"/>
                <a:gd name="T24" fmla="*/ 290 w 344"/>
                <a:gd name="T25" fmla="*/ 0 h 344"/>
                <a:gd name="T26" fmla="*/ 54 w 344"/>
                <a:gd name="T27" fmla="*/ 0 h 344"/>
                <a:gd name="T28" fmla="*/ 0 w 344"/>
                <a:gd name="T29" fmla="*/ 54 h 344"/>
                <a:gd name="T30" fmla="*/ 0 w 344"/>
                <a:gd name="T31" fmla="*/ 112 h 344"/>
                <a:gd name="T32" fmla="*/ 87 w 344"/>
                <a:gd name="T33" fmla="*/ 112 h 344"/>
                <a:gd name="T34" fmla="*/ 172 w 344"/>
                <a:gd name="T35" fmla="*/ 68 h 344"/>
                <a:gd name="T36" fmla="*/ 257 w 344"/>
                <a:gd name="T37" fmla="*/ 112 h 344"/>
                <a:gd name="T38" fmla="*/ 344 w 344"/>
                <a:gd name="T39" fmla="*/ 112 h 344"/>
                <a:gd name="T40" fmla="*/ 344 w 344"/>
                <a:gd name="T41" fmla="*/ 54 h 344"/>
                <a:gd name="T42" fmla="*/ 290 w 344"/>
                <a:gd name="T43" fmla="*/ 0 h 344"/>
                <a:gd name="T44" fmla="*/ 317 w 344"/>
                <a:gd name="T45" fmla="*/ 66 h 344"/>
                <a:gd name="T46" fmla="*/ 307 w 344"/>
                <a:gd name="T47" fmla="*/ 76 h 344"/>
                <a:gd name="T48" fmla="*/ 278 w 344"/>
                <a:gd name="T49" fmla="*/ 76 h 344"/>
                <a:gd name="T50" fmla="*/ 269 w 344"/>
                <a:gd name="T51" fmla="*/ 66 h 344"/>
                <a:gd name="T52" fmla="*/ 269 w 344"/>
                <a:gd name="T53" fmla="*/ 37 h 344"/>
                <a:gd name="T54" fmla="*/ 278 w 344"/>
                <a:gd name="T55" fmla="*/ 28 h 344"/>
                <a:gd name="T56" fmla="*/ 307 w 344"/>
                <a:gd name="T57" fmla="*/ 28 h 344"/>
                <a:gd name="T58" fmla="*/ 317 w 344"/>
                <a:gd name="T59" fmla="*/ 37 h 344"/>
                <a:gd name="T60" fmla="*/ 317 w 344"/>
                <a:gd name="T61" fmla="*/ 66 h 344"/>
                <a:gd name="T62" fmla="*/ 236 w 344"/>
                <a:gd name="T63" fmla="*/ 172 h 344"/>
                <a:gd name="T64" fmla="*/ 172 w 344"/>
                <a:gd name="T65" fmla="*/ 108 h 344"/>
                <a:gd name="T66" fmla="*/ 108 w 344"/>
                <a:gd name="T67" fmla="*/ 172 h 344"/>
                <a:gd name="T68" fmla="*/ 172 w 344"/>
                <a:gd name="T69" fmla="*/ 236 h 344"/>
                <a:gd name="T70" fmla="*/ 236 w 344"/>
                <a:gd name="T7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344">
                  <a:moveTo>
                    <a:pt x="276" y="172"/>
                  </a:moveTo>
                  <a:cubicBezTo>
                    <a:pt x="276" y="229"/>
                    <a:pt x="230" y="276"/>
                    <a:pt x="172" y="276"/>
                  </a:cubicBezTo>
                  <a:cubicBezTo>
                    <a:pt x="115" y="276"/>
                    <a:pt x="68" y="229"/>
                    <a:pt x="68" y="172"/>
                  </a:cubicBezTo>
                  <a:cubicBezTo>
                    <a:pt x="68" y="165"/>
                    <a:pt x="69" y="158"/>
                    <a:pt x="7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0"/>
                    <a:pt x="24" y="344"/>
                    <a:pt x="54" y="344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320" y="344"/>
                    <a:pt x="344" y="320"/>
                    <a:pt x="344" y="290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274" y="152"/>
                    <a:pt x="274" y="152"/>
                    <a:pt x="274" y="152"/>
                  </a:cubicBezTo>
                  <a:cubicBezTo>
                    <a:pt x="276" y="158"/>
                    <a:pt x="276" y="165"/>
                    <a:pt x="276" y="172"/>
                  </a:cubicBezTo>
                  <a:close/>
                  <a:moveTo>
                    <a:pt x="290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106" y="85"/>
                    <a:pt x="137" y="68"/>
                    <a:pt x="172" y="68"/>
                  </a:cubicBezTo>
                  <a:cubicBezTo>
                    <a:pt x="207" y="68"/>
                    <a:pt x="238" y="85"/>
                    <a:pt x="257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54"/>
                    <a:pt x="344" y="54"/>
                    <a:pt x="344" y="54"/>
                  </a:cubicBezTo>
                  <a:cubicBezTo>
                    <a:pt x="344" y="24"/>
                    <a:pt x="320" y="0"/>
                    <a:pt x="290" y="0"/>
                  </a:cubicBezTo>
                  <a:close/>
                  <a:moveTo>
                    <a:pt x="317" y="66"/>
                  </a:moveTo>
                  <a:cubicBezTo>
                    <a:pt x="317" y="72"/>
                    <a:pt x="312" y="76"/>
                    <a:pt x="307" y="76"/>
                  </a:cubicBezTo>
                  <a:cubicBezTo>
                    <a:pt x="278" y="76"/>
                    <a:pt x="278" y="76"/>
                    <a:pt x="278" y="76"/>
                  </a:cubicBezTo>
                  <a:cubicBezTo>
                    <a:pt x="273" y="76"/>
                    <a:pt x="269" y="72"/>
                    <a:pt x="269" y="66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69" y="32"/>
                    <a:pt x="273" y="28"/>
                    <a:pt x="278" y="28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12" y="28"/>
                    <a:pt x="317" y="32"/>
                    <a:pt x="317" y="37"/>
                  </a:cubicBezTo>
                  <a:lnTo>
                    <a:pt x="317" y="66"/>
                  </a:lnTo>
                  <a:close/>
                  <a:moveTo>
                    <a:pt x="236" y="172"/>
                  </a:moveTo>
                  <a:cubicBezTo>
                    <a:pt x="236" y="137"/>
                    <a:pt x="208" y="108"/>
                    <a:pt x="172" y="108"/>
                  </a:cubicBezTo>
                  <a:cubicBezTo>
                    <a:pt x="137" y="108"/>
                    <a:pt x="108" y="137"/>
                    <a:pt x="108" y="172"/>
                  </a:cubicBezTo>
                  <a:cubicBezTo>
                    <a:pt x="108" y="207"/>
                    <a:pt x="137" y="236"/>
                    <a:pt x="172" y="236"/>
                  </a:cubicBezTo>
                  <a:cubicBezTo>
                    <a:pt x="208" y="236"/>
                    <a:pt x="236" y="207"/>
                    <a:pt x="236" y="172"/>
                  </a:cubicBez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Rectangle 56">
              <a:extLst>
                <a:ext uri="{FF2B5EF4-FFF2-40B4-BE49-F238E27FC236}">
                  <a16:creationId xmlns="" xmlns:a16="http://schemas.microsoft.com/office/drawing/2014/main" id="{88E582D3-06D4-4EF0-A3A7-86E3C831F545}"/>
                </a:ext>
              </a:extLst>
            </p:cNvPr>
            <p:cNvSpPr/>
            <p:nvPr/>
          </p:nvSpPr>
          <p:spPr>
            <a:xfrm>
              <a:off x="5000628" y="3500444"/>
              <a:ext cx="15001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amet, consectetur adipiscing elit. Praesent sodales odio sit amet odio tristique quis tempus odio Lorem ipsum dolor sit amet</a:t>
              </a:r>
            </a:p>
          </p:txBody>
        </p:sp>
      </p:grpSp>
      <p:grpSp>
        <p:nvGrpSpPr>
          <p:cNvPr id="40" name="Group 73">
            <a:extLst>
              <a:ext uri="{FF2B5EF4-FFF2-40B4-BE49-F238E27FC236}">
                <a16:creationId xmlns="" xmlns:a16="http://schemas.microsoft.com/office/drawing/2014/main" id="{866AA1E3-78D4-4A33-80FF-3F3C1438AB60}"/>
              </a:ext>
            </a:extLst>
          </p:cNvPr>
          <p:cNvGrpSpPr/>
          <p:nvPr/>
        </p:nvGrpSpPr>
        <p:grpSpPr>
          <a:xfrm>
            <a:off x="9134682" y="2552087"/>
            <a:ext cx="1721238" cy="3425694"/>
            <a:chOff x="7030876" y="1241001"/>
            <a:chExt cx="1721238" cy="3425694"/>
          </a:xfrm>
        </p:grpSpPr>
        <p:sp>
          <p:nvSpPr>
            <p:cNvPr id="47" name="Oval 43">
              <a:extLst>
                <a:ext uri="{FF2B5EF4-FFF2-40B4-BE49-F238E27FC236}">
                  <a16:creationId xmlns="" xmlns:a16="http://schemas.microsoft.com/office/drawing/2014/main" id="{F1C580DC-29B3-4ADA-B3D1-44702AB14032}"/>
                </a:ext>
              </a:extLst>
            </p:cNvPr>
            <p:cNvSpPr/>
            <p:nvPr/>
          </p:nvSpPr>
          <p:spPr>
            <a:xfrm>
              <a:off x="7030876" y="1241001"/>
              <a:ext cx="1721238" cy="1721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Oval 44">
              <a:extLst>
                <a:ext uri="{FF2B5EF4-FFF2-40B4-BE49-F238E27FC236}">
                  <a16:creationId xmlns="" xmlns:a16="http://schemas.microsoft.com/office/drawing/2014/main" id="{146A85B1-9615-4467-98BA-8148D4BE9ADD}"/>
                </a:ext>
              </a:extLst>
            </p:cNvPr>
            <p:cNvSpPr/>
            <p:nvPr/>
          </p:nvSpPr>
          <p:spPr>
            <a:xfrm>
              <a:off x="7121813" y="1335349"/>
              <a:ext cx="1532542" cy="1532542"/>
            </a:xfrm>
            <a:prstGeom prst="ellipse">
              <a:avLst/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Rectangle 47">
              <a:extLst>
                <a:ext uri="{FF2B5EF4-FFF2-40B4-BE49-F238E27FC236}">
                  <a16:creationId xmlns="" xmlns:a16="http://schemas.microsoft.com/office/drawing/2014/main" id="{B1BE9EDA-CEA7-4433-81FA-913AD9E170BE}"/>
                </a:ext>
              </a:extLst>
            </p:cNvPr>
            <p:cNvSpPr/>
            <p:nvPr/>
          </p:nvSpPr>
          <p:spPr>
            <a:xfrm>
              <a:off x="7317799" y="3105154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输入标题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868CAC71-802D-428D-857D-80750DE1F9A7}"/>
                </a:ext>
              </a:extLst>
            </p:cNvPr>
            <p:cNvSpPr/>
            <p:nvPr/>
          </p:nvSpPr>
          <p:spPr bwMode="auto">
            <a:xfrm>
              <a:off x="7366430" y="4500575"/>
              <a:ext cx="89092" cy="166120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="" xmlns:a16="http://schemas.microsoft.com/office/drawing/2014/main" id="{EB946C15-5AB5-43DD-9A2C-E74EAFB97C80}"/>
                </a:ext>
              </a:extLst>
            </p:cNvPr>
            <p:cNvSpPr/>
            <p:nvPr/>
          </p:nvSpPr>
          <p:spPr bwMode="auto">
            <a:xfrm>
              <a:off x="8304261" y="4500576"/>
              <a:ext cx="186596" cy="166118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Freeform 59">
              <a:extLst>
                <a:ext uri="{FF2B5EF4-FFF2-40B4-BE49-F238E27FC236}">
                  <a16:creationId xmlns="" xmlns:a16="http://schemas.microsoft.com/office/drawing/2014/main" id="{C39D8CC6-2C14-41B0-87BC-5D3196ADD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1822" y="4500122"/>
              <a:ext cx="161270" cy="161270"/>
            </a:xfrm>
            <a:custGeom>
              <a:avLst/>
              <a:gdLst>
                <a:gd name="T0" fmla="*/ 276 w 344"/>
                <a:gd name="T1" fmla="*/ 172 h 344"/>
                <a:gd name="T2" fmla="*/ 172 w 344"/>
                <a:gd name="T3" fmla="*/ 276 h 344"/>
                <a:gd name="T4" fmla="*/ 68 w 344"/>
                <a:gd name="T5" fmla="*/ 172 h 344"/>
                <a:gd name="T6" fmla="*/ 70 w 344"/>
                <a:gd name="T7" fmla="*/ 152 h 344"/>
                <a:gd name="T8" fmla="*/ 0 w 344"/>
                <a:gd name="T9" fmla="*/ 152 h 344"/>
                <a:gd name="T10" fmla="*/ 0 w 344"/>
                <a:gd name="T11" fmla="*/ 290 h 344"/>
                <a:gd name="T12" fmla="*/ 54 w 344"/>
                <a:gd name="T13" fmla="*/ 344 h 344"/>
                <a:gd name="T14" fmla="*/ 290 w 344"/>
                <a:gd name="T15" fmla="*/ 344 h 344"/>
                <a:gd name="T16" fmla="*/ 344 w 344"/>
                <a:gd name="T17" fmla="*/ 290 h 344"/>
                <a:gd name="T18" fmla="*/ 344 w 344"/>
                <a:gd name="T19" fmla="*/ 152 h 344"/>
                <a:gd name="T20" fmla="*/ 274 w 344"/>
                <a:gd name="T21" fmla="*/ 152 h 344"/>
                <a:gd name="T22" fmla="*/ 276 w 344"/>
                <a:gd name="T23" fmla="*/ 172 h 344"/>
                <a:gd name="T24" fmla="*/ 290 w 344"/>
                <a:gd name="T25" fmla="*/ 0 h 344"/>
                <a:gd name="T26" fmla="*/ 54 w 344"/>
                <a:gd name="T27" fmla="*/ 0 h 344"/>
                <a:gd name="T28" fmla="*/ 0 w 344"/>
                <a:gd name="T29" fmla="*/ 54 h 344"/>
                <a:gd name="T30" fmla="*/ 0 w 344"/>
                <a:gd name="T31" fmla="*/ 112 h 344"/>
                <a:gd name="T32" fmla="*/ 87 w 344"/>
                <a:gd name="T33" fmla="*/ 112 h 344"/>
                <a:gd name="T34" fmla="*/ 172 w 344"/>
                <a:gd name="T35" fmla="*/ 68 h 344"/>
                <a:gd name="T36" fmla="*/ 257 w 344"/>
                <a:gd name="T37" fmla="*/ 112 h 344"/>
                <a:gd name="T38" fmla="*/ 344 w 344"/>
                <a:gd name="T39" fmla="*/ 112 h 344"/>
                <a:gd name="T40" fmla="*/ 344 w 344"/>
                <a:gd name="T41" fmla="*/ 54 h 344"/>
                <a:gd name="T42" fmla="*/ 290 w 344"/>
                <a:gd name="T43" fmla="*/ 0 h 344"/>
                <a:gd name="T44" fmla="*/ 317 w 344"/>
                <a:gd name="T45" fmla="*/ 66 h 344"/>
                <a:gd name="T46" fmla="*/ 307 w 344"/>
                <a:gd name="T47" fmla="*/ 76 h 344"/>
                <a:gd name="T48" fmla="*/ 278 w 344"/>
                <a:gd name="T49" fmla="*/ 76 h 344"/>
                <a:gd name="T50" fmla="*/ 269 w 344"/>
                <a:gd name="T51" fmla="*/ 66 h 344"/>
                <a:gd name="T52" fmla="*/ 269 w 344"/>
                <a:gd name="T53" fmla="*/ 37 h 344"/>
                <a:gd name="T54" fmla="*/ 278 w 344"/>
                <a:gd name="T55" fmla="*/ 28 h 344"/>
                <a:gd name="T56" fmla="*/ 307 w 344"/>
                <a:gd name="T57" fmla="*/ 28 h 344"/>
                <a:gd name="T58" fmla="*/ 317 w 344"/>
                <a:gd name="T59" fmla="*/ 37 h 344"/>
                <a:gd name="T60" fmla="*/ 317 w 344"/>
                <a:gd name="T61" fmla="*/ 66 h 344"/>
                <a:gd name="T62" fmla="*/ 236 w 344"/>
                <a:gd name="T63" fmla="*/ 172 h 344"/>
                <a:gd name="T64" fmla="*/ 172 w 344"/>
                <a:gd name="T65" fmla="*/ 108 h 344"/>
                <a:gd name="T66" fmla="*/ 108 w 344"/>
                <a:gd name="T67" fmla="*/ 172 h 344"/>
                <a:gd name="T68" fmla="*/ 172 w 344"/>
                <a:gd name="T69" fmla="*/ 236 h 344"/>
                <a:gd name="T70" fmla="*/ 236 w 344"/>
                <a:gd name="T7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344">
                  <a:moveTo>
                    <a:pt x="276" y="172"/>
                  </a:moveTo>
                  <a:cubicBezTo>
                    <a:pt x="276" y="229"/>
                    <a:pt x="230" y="276"/>
                    <a:pt x="172" y="276"/>
                  </a:cubicBezTo>
                  <a:cubicBezTo>
                    <a:pt x="115" y="276"/>
                    <a:pt x="68" y="229"/>
                    <a:pt x="68" y="172"/>
                  </a:cubicBezTo>
                  <a:cubicBezTo>
                    <a:pt x="68" y="165"/>
                    <a:pt x="69" y="158"/>
                    <a:pt x="7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0"/>
                    <a:pt x="24" y="344"/>
                    <a:pt x="54" y="344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320" y="344"/>
                    <a:pt x="344" y="320"/>
                    <a:pt x="344" y="290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274" y="152"/>
                    <a:pt x="274" y="152"/>
                    <a:pt x="274" y="152"/>
                  </a:cubicBezTo>
                  <a:cubicBezTo>
                    <a:pt x="276" y="158"/>
                    <a:pt x="276" y="165"/>
                    <a:pt x="276" y="172"/>
                  </a:cubicBezTo>
                  <a:close/>
                  <a:moveTo>
                    <a:pt x="290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106" y="85"/>
                    <a:pt x="137" y="68"/>
                    <a:pt x="172" y="68"/>
                  </a:cubicBezTo>
                  <a:cubicBezTo>
                    <a:pt x="207" y="68"/>
                    <a:pt x="238" y="85"/>
                    <a:pt x="257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54"/>
                    <a:pt x="344" y="54"/>
                    <a:pt x="344" y="54"/>
                  </a:cubicBezTo>
                  <a:cubicBezTo>
                    <a:pt x="344" y="24"/>
                    <a:pt x="320" y="0"/>
                    <a:pt x="290" y="0"/>
                  </a:cubicBezTo>
                  <a:close/>
                  <a:moveTo>
                    <a:pt x="317" y="66"/>
                  </a:moveTo>
                  <a:cubicBezTo>
                    <a:pt x="317" y="72"/>
                    <a:pt x="312" y="76"/>
                    <a:pt x="307" y="76"/>
                  </a:cubicBezTo>
                  <a:cubicBezTo>
                    <a:pt x="278" y="76"/>
                    <a:pt x="278" y="76"/>
                    <a:pt x="278" y="76"/>
                  </a:cubicBezTo>
                  <a:cubicBezTo>
                    <a:pt x="273" y="76"/>
                    <a:pt x="269" y="72"/>
                    <a:pt x="269" y="66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69" y="32"/>
                    <a:pt x="273" y="28"/>
                    <a:pt x="278" y="28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12" y="28"/>
                    <a:pt x="317" y="32"/>
                    <a:pt x="317" y="37"/>
                  </a:cubicBezTo>
                  <a:lnTo>
                    <a:pt x="317" y="66"/>
                  </a:lnTo>
                  <a:close/>
                  <a:moveTo>
                    <a:pt x="236" y="172"/>
                  </a:moveTo>
                  <a:cubicBezTo>
                    <a:pt x="236" y="137"/>
                    <a:pt x="208" y="108"/>
                    <a:pt x="172" y="108"/>
                  </a:cubicBezTo>
                  <a:cubicBezTo>
                    <a:pt x="137" y="108"/>
                    <a:pt x="108" y="137"/>
                    <a:pt x="108" y="172"/>
                  </a:cubicBezTo>
                  <a:cubicBezTo>
                    <a:pt x="108" y="207"/>
                    <a:pt x="137" y="236"/>
                    <a:pt x="172" y="236"/>
                  </a:cubicBezTo>
                  <a:cubicBezTo>
                    <a:pt x="208" y="236"/>
                    <a:pt x="236" y="207"/>
                    <a:pt x="236" y="172"/>
                  </a:cubicBezTo>
                  <a:close/>
                </a:path>
              </a:pathLst>
            </a:custGeom>
            <a:solidFill>
              <a:srgbClr val="3A93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Rectangle 60">
              <a:extLst>
                <a:ext uri="{FF2B5EF4-FFF2-40B4-BE49-F238E27FC236}">
                  <a16:creationId xmlns="" xmlns:a16="http://schemas.microsoft.com/office/drawing/2014/main" id="{2C3160B4-EB73-48AC-B34D-890A943D1044}"/>
                </a:ext>
              </a:extLst>
            </p:cNvPr>
            <p:cNvSpPr/>
            <p:nvPr/>
          </p:nvSpPr>
          <p:spPr>
            <a:xfrm>
              <a:off x="7143768" y="3500444"/>
              <a:ext cx="15001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ms-MY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Lorem ipsum dolor sit amet, consectetur adipiscing elit. Praesent sodales odio sit amet odio tristique quis tempus odio Lorem ipsum dolor sit amet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1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286B9C2-56CC-49FE-8FB9-317B7914D79A}"/>
              </a:ext>
            </a:extLst>
          </p:cNvPr>
          <p:cNvSpPr/>
          <p:nvPr/>
        </p:nvSpPr>
        <p:spPr>
          <a:xfrm>
            <a:off x="6543026" y="2900204"/>
            <a:ext cx="4893324" cy="108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2ABBBF7-99A0-40DE-A040-0854E76E23B3}"/>
              </a:ext>
            </a:extLst>
          </p:cNvPr>
          <p:cNvSpPr/>
          <p:nvPr/>
        </p:nvSpPr>
        <p:spPr>
          <a:xfrm>
            <a:off x="3425825" y="2754313"/>
            <a:ext cx="3100626" cy="135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182760AB-1544-4449-8E4D-30AC7B6D110C}"/>
              </a:ext>
            </a:extLst>
          </p:cNvPr>
          <p:cNvSpPr txBox="1"/>
          <p:nvPr/>
        </p:nvSpPr>
        <p:spPr>
          <a:xfrm>
            <a:off x="5561807" y="2900204"/>
            <a:ext cx="964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2979E4D1-F898-414C-B126-7E71FB3418DB}"/>
              </a:ext>
            </a:extLst>
          </p:cNvPr>
          <p:cNvSpPr/>
          <p:nvPr/>
        </p:nvSpPr>
        <p:spPr>
          <a:xfrm>
            <a:off x="6782342" y="29477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17509EB0-E085-4BBC-A79C-D02F5512B391}"/>
              </a:ext>
            </a:extLst>
          </p:cNvPr>
          <p:cNvSpPr txBox="1"/>
          <p:nvPr/>
        </p:nvSpPr>
        <p:spPr>
          <a:xfrm>
            <a:off x="6782342" y="3410804"/>
            <a:ext cx="4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onething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at a time, and do well. Never forget to say “thanks”. Keep on going never give up. Whatever is worth doing is worth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3A114626-3D53-4211-8776-516FB8D81C1E}"/>
              </a:ext>
            </a:extLst>
          </p:cNvPr>
          <p:cNvSpPr/>
          <p:nvPr/>
        </p:nvSpPr>
        <p:spPr>
          <a:xfrm>
            <a:off x="1295942" y="3534494"/>
            <a:ext cx="5486400" cy="675950"/>
          </a:xfrm>
          <a:custGeom>
            <a:avLst/>
            <a:gdLst>
              <a:gd name="connsiteX0" fmla="*/ 0 w 5486400"/>
              <a:gd name="connsiteY0" fmla="*/ 0 h 675950"/>
              <a:gd name="connsiteX1" fmla="*/ 1276350 w 5486400"/>
              <a:gd name="connsiteY1" fmla="*/ 466725 h 675950"/>
              <a:gd name="connsiteX2" fmla="*/ 2514600 w 5486400"/>
              <a:gd name="connsiteY2" fmla="*/ 161925 h 675950"/>
              <a:gd name="connsiteX3" fmla="*/ 3352800 w 5486400"/>
              <a:gd name="connsiteY3" fmla="*/ 28575 h 675950"/>
              <a:gd name="connsiteX4" fmla="*/ 4667250 w 5486400"/>
              <a:gd name="connsiteY4" fmla="*/ 619125 h 675950"/>
              <a:gd name="connsiteX5" fmla="*/ 5486400 w 5486400"/>
              <a:gd name="connsiteY5" fmla="*/ 619125 h 6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675950">
                <a:moveTo>
                  <a:pt x="0" y="0"/>
                </a:moveTo>
                <a:cubicBezTo>
                  <a:pt x="428625" y="219869"/>
                  <a:pt x="857250" y="439738"/>
                  <a:pt x="1276350" y="466725"/>
                </a:cubicBezTo>
                <a:cubicBezTo>
                  <a:pt x="1695450" y="493712"/>
                  <a:pt x="2168525" y="234950"/>
                  <a:pt x="2514600" y="161925"/>
                </a:cubicBezTo>
                <a:cubicBezTo>
                  <a:pt x="2860675" y="88900"/>
                  <a:pt x="2994025" y="-47625"/>
                  <a:pt x="3352800" y="28575"/>
                </a:cubicBezTo>
                <a:cubicBezTo>
                  <a:pt x="3711575" y="104775"/>
                  <a:pt x="4311650" y="520700"/>
                  <a:pt x="4667250" y="619125"/>
                </a:cubicBezTo>
                <a:cubicBezTo>
                  <a:pt x="5022850" y="717550"/>
                  <a:pt x="5254625" y="668337"/>
                  <a:pt x="5486400" y="619125"/>
                </a:cubicBezTo>
              </a:path>
            </a:pathLst>
          </a:cu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4357" y="1530352"/>
            <a:ext cx="2447925" cy="25876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0F7632E7-4190-4402-AA29-04A0550743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15171" y="2244545"/>
            <a:ext cx="1000114" cy="10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六边形 16">
            <a:extLst>
              <a:ext uri="{FF2B5EF4-FFF2-40B4-BE49-F238E27FC236}">
                <a16:creationId xmlns="" xmlns:a16="http://schemas.microsoft.com/office/drawing/2014/main" id="{C41761A3-0DA6-49B8-9320-374B5A52F80F}"/>
              </a:ext>
            </a:extLst>
          </p:cNvPr>
          <p:cNvSpPr/>
          <p:nvPr/>
        </p:nvSpPr>
        <p:spPr>
          <a:xfrm rot="10800000" flipV="1">
            <a:off x="2723159" y="3386040"/>
            <a:ext cx="1791769" cy="1619148"/>
          </a:xfrm>
          <a:prstGeom prst="hexagon">
            <a:avLst/>
          </a:pr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="" xmlns:a16="http://schemas.microsoft.com/office/drawing/2014/main" id="{041299B8-52A4-4619-9A48-9D4A149D452D}"/>
              </a:ext>
            </a:extLst>
          </p:cNvPr>
          <p:cNvSpPr/>
          <p:nvPr/>
        </p:nvSpPr>
        <p:spPr>
          <a:xfrm rot="10800000" flipV="1">
            <a:off x="4534998" y="2391802"/>
            <a:ext cx="1225736" cy="1053115"/>
          </a:xfrm>
          <a:prstGeom prst="hexagon">
            <a:avLst/>
          </a:pr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六边形 18">
            <a:extLst>
              <a:ext uri="{FF2B5EF4-FFF2-40B4-BE49-F238E27FC236}">
                <a16:creationId xmlns="" xmlns:a16="http://schemas.microsoft.com/office/drawing/2014/main" id="{F5C574BF-8824-438B-A529-CCDB507F75F9}"/>
              </a:ext>
            </a:extLst>
          </p:cNvPr>
          <p:cNvSpPr/>
          <p:nvPr/>
        </p:nvSpPr>
        <p:spPr>
          <a:xfrm rot="10800000" flipV="1">
            <a:off x="1526886" y="2917690"/>
            <a:ext cx="683789" cy="607515"/>
          </a:xfrm>
          <a:prstGeom prst="hexagon">
            <a:avLst/>
          </a:pr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="" xmlns:a16="http://schemas.microsoft.com/office/drawing/2014/main" id="{558B7680-44E0-43CD-AAB4-04237680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736" y="5030612"/>
            <a:ext cx="1098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B670AE79-A125-48B3-95CA-D0C6D5D83146}"/>
              </a:ext>
            </a:extLst>
          </p:cNvPr>
          <p:cNvSpPr txBox="1"/>
          <p:nvPr/>
        </p:nvSpPr>
        <p:spPr>
          <a:xfrm>
            <a:off x="4619910" y="3386040"/>
            <a:ext cx="1099951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2727AEB9-948D-4B6C-A413-E4859A2D025E}"/>
              </a:ext>
            </a:extLst>
          </p:cNvPr>
          <p:cNvSpPr txBox="1"/>
          <p:nvPr/>
        </p:nvSpPr>
        <p:spPr>
          <a:xfrm>
            <a:off x="1463993" y="3513163"/>
            <a:ext cx="80957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3524D43C-2BF5-4A8E-BE95-75537055FA99}"/>
              </a:ext>
            </a:extLst>
          </p:cNvPr>
          <p:cNvCxnSpPr/>
          <p:nvPr/>
        </p:nvCxnSpPr>
        <p:spPr>
          <a:xfrm flipH="1">
            <a:off x="4268709" y="3288356"/>
            <a:ext cx="438909" cy="44426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5ABEF641-D634-43CF-989B-BE7939D4B90A}"/>
              </a:ext>
            </a:extLst>
          </p:cNvPr>
          <p:cNvCxnSpPr/>
          <p:nvPr/>
        </p:nvCxnSpPr>
        <p:spPr>
          <a:xfrm>
            <a:off x="2163816" y="3343218"/>
            <a:ext cx="653012" cy="6101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F4362999-8962-450A-B66D-326109E9D70C}"/>
              </a:ext>
            </a:extLst>
          </p:cNvPr>
          <p:cNvSpPr txBox="1"/>
          <p:nvPr/>
        </p:nvSpPr>
        <p:spPr>
          <a:xfrm>
            <a:off x="4572719" y="2679670"/>
            <a:ext cx="1215031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133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45%</a:t>
            </a:r>
            <a:endParaRPr lang="zh-CN" altLang="en-US" sz="2133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992F1EAE-83B1-4F30-9DAE-AE7B27FB6C12}"/>
              </a:ext>
            </a:extLst>
          </p:cNvPr>
          <p:cNvSpPr txBox="1"/>
          <p:nvPr/>
        </p:nvSpPr>
        <p:spPr>
          <a:xfrm>
            <a:off x="2892771" y="3831798"/>
            <a:ext cx="146392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88%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426EE171-6CE9-4841-B2F6-D117B2ECD18B}"/>
              </a:ext>
            </a:extLst>
          </p:cNvPr>
          <p:cNvSpPr txBox="1"/>
          <p:nvPr/>
        </p:nvSpPr>
        <p:spPr>
          <a:xfrm>
            <a:off x="1450975" y="3122751"/>
            <a:ext cx="80957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12%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组合 20">
            <a:extLst>
              <a:ext uri="{FF2B5EF4-FFF2-40B4-BE49-F238E27FC236}">
                <a16:creationId xmlns="" xmlns:a16="http://schemas.microsoft.com/office/drawing/2014/main" id="{330E9944-191E-4C81-91E4-64742C734B92}"/>
              </a:ext>
            </a:extLst>
          </p:cNvPr>
          <p:cNvGrpSpPr>
            <a:grpSpLocks/>
          </p:cNvGrpSpPr>
          <p:nvPr/>
        </p:nvGrpSpPr>
        <p:grpSpPr bwMode="auto">
          <a:xfrm>
            <a:off x="6286904" y="2095177"/>
            <a:ext cx="4406495" cy="3201839"/>
            <a:chOff x="481943" y="2193028"/>
            <a:chExt cx="3694984" cy="3409391"/>
          </a:xfrm>
        </p:grpSpPr>
        <p:grpSp>
          <p:nvGrpSpPr>
            <p:cNvPr id="29" name="组合 21">
              <a:extLst>
                <a:ext uri="{FF2B5EF4-FFF2-40B4-BE49-F238E27FC236}">
                  <a16:creationId xmlns="" xmlns:a16="http://schemas.microsoft.com/office/drawing/2014/main" id="{D65CC6E9-4316-4059-9FB0-9E8D87D1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43" y="2193028"/>
              <a:ext cx="3694984" cy="3409391"/>
              <a:chOff x="5092700" y="2495551"/>
              <a:chExt cx="3479637" cy="2648472"/>
            </a:xfrm>
          </p:grpSpPr>
          <p:grpSp>
            <p:nvGrpSpPr>
              <p:cNvPr id="32" name="组合 16">
                <a:extLst>
                  <a:ext uri="{FF2B5EF4-FFF2-40B4-BE49-F238E27FC236}">
                    <a16:creationId xmlns="" xmlns:a16="http://schemas.microsoft.com/office/drawing/2014/main" id="{5D5E1358-1F9B-4724-B876-38150CD1E6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6061" y="2495551"/>
                <a:ext cx="3418558" cy="772454"/>
                <a:chOff x="4099904" y="1491494"/>
                <a:chExt cx="4022623" cy="446811"/>
              </a:xfrm>
            </p:grpSpPr>
            <p:sp>
              <p:nvSpPr>
                <p:cNvPr id="37" name="TextBox 35">
                  <a:extLst>
                    <a:ext uri="{FF2B5EF4-FFF2-40B4-BE49-F238E27FC236}">
                      <a16:creationId xmlns="" xmlns:a16="http://schemas.microsoft.com/office/drawing/2014/main" id="{E9B70473-6D33-4167-A51F-6E9BAF012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9904" y="1658420"/>
                  <a:ext cx="4022623" cy="279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067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A designer can use default text to simulate what text would look like. If it is not real text. A designer can use default text to simulate what text would look like.</a:t>
                  </a:r>
                  <a:endParaRPr lang="en-US" altLang="zh-CN" sz="1067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38" name="文本框 7">
                  <a:extLst>
                    <a:ext uri="{FF2B5EF4-FFF2-40B4-BE49-F238E27FC236}">
                      <a16:creationId xmlns="" xmlns:a16="http://schemas.microsoft.com/office/drawing/2014/main" id="{74F78F19-2AAD-4157-83E2-385C8F1919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0998" y="1491494"/>
                  <a:ext cx="2183398" cy="319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1867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1.</a:t>
                  </a:r>
                  <a:r>
                    <a:rPr lang="zh-CN" altLang="en-US" sz="1867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rPr>
                    <a:t>标题文字</a:t>
                  </a:r>
                  <a:endParaRPr lang="en-US" altLang="zh-CN" sz="1867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  <a:p>
                  <a:pPr>
                    <a:defRPr/>
                  </a:pPr>
                  <a:endParaRPr lang="zh-CN" altLang="en-US" sz="1867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33" name="组合 8">
                <a:extLst>
                  <a:ext uri="{FF2B5EF4-FFF2-40B4-BE49-F238E27FC236}">
                    <a16:creationId xmlns="" xmlns:a16="http://schemas.microsoft.com/office/drawing/2014/main" id="{F08D4AC5-1684-4801-BE68-3D1546E478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8061" y="3405401"/>
                <a:ext cx="3454276" cy="790473"/>
                <a:chOff x="4078723" y="1343261"/>
                <a:chExt cx="4064652" cy="456361"/>
              </a:xfrm>
            </p:grpSpPr>
            <p:sp>
              <p:nvSpPr>
                <p:cNvPr id="35" name="TextBox 35">
                  <a:extLst>
                    <a:ext uri="{FF2B5EF4-FFF2-40B4-BE49-F238E27FC236}">
                      <a16:creationId xmlns="" xmlns:a16="http://schemas.microsoft.com/office/drawing/2014/main" id="{C03B7102-8AC9-4873-9E8D-A249610AD8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78723" y="1520271"/>
                  <a:ext cx="4064652" cy="2793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just">
                    <a:defRPr/>
                  </a:pPr>
                  <a:r>
                    <a:rPr lang="en-US" sz="1067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A designer can use default text to simulate what text would look like. If it is not real text. A designer can use default text to simulate what text would look like.</a:t>
                  </a:r>
                  <a:endParaRPr lang="en-US" altLang="zh-CN" sz="1067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36" name="文本框 10">
                  <a:extLst>
                    <a:ext uri="{FF2B5EF4-FFF2-40B4-BE49-F238E27FC236}">
                      <a16:creationId xmlns="" xmlns:a16="http://schemas.microsoft.com/office/drawing/2014/main" id="{B1DA657D-C267-4D2E-AC97-343AECA267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9755" y="1343261"/>
                  <a:ext cx="2184642" cy="3185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1867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2.</a:t>
                  </a:r>
                  <a:r>
                    <a:rPr lang="zh-CN" altLang="en-US" sz="1867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rPr>
                    <a:t>标题文字</a:t>
                  </a:r>
                  <a:endParaRPr lang="en-US" altLang="zh-CN" sz="1867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  <a:p>
                  <a:pPr>
                    <a:defRPr/>
                  </a:pPr>
                  <a:endParaRPr lang="zh-CN" altLang="en-US" sz="1867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4" name="文本框 13">
                <a:extLst>
                  <a:ext uri="{FF2B5EF4-FFF2-40B4-BE49-F238E27FC236}">
                    <a16:creationId xmlns="" xmlns:a16="http://schemas.microsoft.com/office/drawing/2014/main" id="{6E53F3E2-DDD6-4591-9816-9EB015EB1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2700" y="4914897"/>
                <a:ext cx="1871257" cy="22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7C129E7F-9519-4486-BADE-0B41C8E55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73" y="4572583"/>
              <a:ext cx="1971480" cy="710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67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3.</a:t>
              </a:r>
              <a:r>
                <a:rPr lang="zh-CN" altLang="en-US" sz="18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标题文字</a:t>
              </a:r>
              <a:endParaRPr lang="en-US" altLang="zh-CN" sz="1867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>
                <a:defRPr/>
              </a:pPr>
              <a:endParaRPr lang="zh-CN" altLang="en-US" sz="1867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TextBox 35">
              <a:extLst>
                <a:ext uri="{FF2B5EF4-FFF2-40B4-BE49-F238E27FC236}">
                  <a16:creationId xmlns="" xmlns:a16="http://schemas.microsoft.com/office/drawing/2014/main" id="{BAA62927-07D7-4FE1-94A1-EBFF2ADCC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08" y="4955877"/>
              <a:ext cx="3668053" cy="622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defRPr/>
              </a:pPr>
              <a:r>
                <a:rPr lang="en-US" sz="1067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designer can use default text to simulate what text would look like. If it is not real text. A designer can use default text to simulate what text would look like.</a:t>
              </a:r>
              <a:endParaRPr lang="en-US" altLang="zh-CN" sz="106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=""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8D7557DC-F444-4E4E-8660-1DA864CDDE38}"/>
              </a:ext>
            </a:extLst>
          </p:cNvPr>
          <p:cNvSpPr/>
          <p:nvPr/>
        </p:nvSpPr>
        <p:spPr>
          <a:xfrm>
            <a:off x="6254585" y="2274317"/>
            <a:ext cx="3024187" cy="17176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44" name="Rectangle 19">
            <a:extLst>
              <a:ext uri="{FF2B5EF4-FFF2-40B4-BE49-F238E27FC236}">
                <a16:creationId xmlns="" xmlns:a16="http://schemas.microsoft.com/office/drawing/2014/main" id="{418FD0BA-D247-4659-9CCA-8AE705A15764}"/>
              </a:ext>
            </a:extLst>
          </p:cNvPr>
          <p:cNvSpPr/>
          <p:nvPr/>
        </p:nvSpPr>
        <p:spPr>
          <a:xfrm>
            <a:off x="6254267" y="4091845"/>
            <a:ext cx="1908175" cy="122396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圆角矩形 10">
            <a:extLst>
              <a:ext uri="{FF2B5EF4-FFF2-40B4-BE49-F238E27FC236}">
                <a16:creationId xmlns="" xmlns:a16="http://schemas.microsoft.com/office/drawing/2014/main" id="{D9BBA6D9-B429-4811-BD80-B6F0676D65CF}"/>
              </a:ext>
            </a:extLst>
          </p:cNvPr>
          <p:cNvSpPr/>
          <p:nvPr/>
        </p:nvSpPr>
        <p:spPr bwMode="auto">
          <a:xfrm>
            <a:off x="8255469" y="4091845"/>
            <a:ext cx="1023303" cy="1223963"/>
          </a:xfrm>
          <a:prstGeom prst="roundRect">
            <a:avLst>
              <a:gd name="adj" fmla="val 758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D88715A0-8518-4042-9C0B-E5075480F547}"/>
              </a:ext>
            </a:extLst>
          </p:cNvPr>
          <p:cNvSpPr/>
          <p:nvPr/>
        </p:nvSpPr>
        <p:spPr>
          <a:xfrm>
            <a:off x="2504592" y="2317655"/>
            <a:ext cx="90487" cy="366713"/>
          </a:xfrm>
          <a:prstGeom prst="rect">
            <a:avLst/>
          </a:prstGeom>
          <a:solidFill>
            <a:srgbClr val="3A9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54B902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4EDC2CDC-22B9-4B9B-BADE-794C2A0C4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079" y="2317655"/>
            <a:ext cx="2306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="" xmlns:a16="http://schemas.microsoft.com/office/drawing/2014/main" id="{3C88EFFE-7A31-46A9-AF74-D75A46C5CBE3}"/>
              </a:ext>
            </a:extLst>
          </p:cNvPr>
          <p:cNvSpPr txBox="1">
            <a:spLocks/>
          </p:cNvSpPr>
          <p:nvPr/>
        </p:nvSpPr>
        <p:spPr>
          <a:xfrm>
            <a:off x="2412517" y="2879630"/>
            <a:ext cx="3636962" cy="11557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108823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many variations of passages of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available, but the majority have suffered alteration in some form, by injected humor, or randomized words which don't look even slightly believable. If you are going to use a passage of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you need to be sure there isn't anything embarrassing. There are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27">
            <a:extLst>
              <a:ext uri="{FF2B5EF4-FFF2-40B4-BE49-F238E27FC236}">
                <a16:creationId xmlns="" xmlns:a16="http://schemas.microsoft.com/office/drawing/2014/main" id="{7D5FC548-BF59-4DBA-89EF-F8C766BD9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592" y="4238530"/>
            <a:ext cx="1406525" cy="366713"/>
          </a:xfrm>
          <a:prstGeom prst="roundRect">
            <a:avLst>
              <a:gd name="adj" fmla="val 27968"/>
            </a:avLst>
          </a:prstGeom>
          <a:solidFill>
            <a:srgbClr val="3A9367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solidFill>
                  <a:schemeClr val="bg1"/>
                </a:solidFill>
              </a:rPr>
              <a:t>More Details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45" grpId="0" animBg="1"/>
      <p:bldP spid="46" grpId="0" animBg="1"/>
      <p:bldP spid="47" grpId="0"/>
      <p:bldP spid="48" grpId="0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09D58D9-BB93-4B5E-98EE-F99213C47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95" y="2724732"/>
            <a:ext cx="3820812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Lorem ipsum dolor sit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amet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consectetur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adipiscing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elit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Curabitur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elementum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posuere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pretium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/>
                <a:cs typeface="Roboto condensed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7BDADF6D-136C-4A45-9C47-3074063130D2}"/>
              </a:ext>
            </a:extLst>
          </p:cNvPr>
          <p:cNvCxnSpPr/>
          <p:nvPr/>
        </p:nvCxnSpPr>
        <p:spPr>
          <a:xfrm>
            <a:off x="6553264" y="2635762"/>
            <a:ext cx="3830895" cy="0"/>
          </a:xfrm>
          <a:prstGeom prst="line">
            <a:avLst/>
          </a:prstGeom>
          <a:solidFill>
            <a:srgbClr val="070606"/>
          </a:solidFill>
          <a:ln w="15875">
            <a:solidFill>
              <a:srgbClr val="3A9367"/>
            </a:solidFill>
            <a:round/>
            <a:headEnd/>
            <a:tailEnd/>
          </a:ln>
        </p:spPr>
      </p:cxnSp>
      <p:sp>
        <p:nvSpPr>
          <p:cNvPr id="16" name="TextBox 4">
            <a:extLst>
              <a:ext uri="{FF2B5EF4-FFF2-40B4-BE49-F238E27FC236}">
                <a16:creationId xmlns="" xmlns:a16="http://schemas.microsoft.com/office/drawing/2014/main" id="{8F6201A0-F243-407D-ACC0-3AAAF857B800}"/>
              </a:ext>
            </a:extLst>
          </p:cNvPr>
          <p:cNvSpPr txBox="1"/>
          <p:nvPr/>
        </p:nvSpPr>
        <p:spPr bwMode="auto">
          <a:xfrm>
            <a:off x="6596955" y="2153192"/>
            <a:ext cx="13708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B5FD5BD1-5121-43E6-B3DF-71C04AB11A2B}"/>
              </a:ext>
            </a:extLst>
          </p:cNvPr>
          <p:cNvGrpSpPr/>
          <p:nvPr/>
        </p:nvGrpSpPr>
        <p:grpSpPr>
          <a:xfrm>
            <a:off x="1995910" y="2131706"/>
            <a:ext cx="3830895" cy="504056"/>
            <a:chOff x="4917569" y="1098191"/>
            <a:chExt cx="3830895" cy="504056"/>
          </a:xfrm>
        </p:grpSpPr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846D8F08-A90C-4DDE-A7C8-B1D5F320FE24}"/>
                </a:ext>
              </a:extLst>
            </p:cNvPr>
            <p:cNvCxnSpPr/>
            <p:nvPr/>
          </p:nvCxnSpPr>
          <p:spPr>
            <a:xfrm>
              <a:off x="4917569" y="1602247"/>
              <a:ext cx="3830895" cy="0"/>
            </a:xfrm>
            <a:prstGeom prst="line">
              <a:avLst/>
            </a:prstGeom>
            <a:solidFill>
              <a:srgbClr val="070606"/>
            </a:solidFill>
            <a:ln w="15875">
              <a:solidFill>
                <a:srgbClr val="3A9367"/>
              </a:solidFill>
              <a:round/>
              <a:headEnd/>
              <a:tailEnd/>
            </a:ln>
          </p:spPr>
        </p:cxnSp>
        <p:sp>
          <p:nvSpPr>
            <p:cNvPr id="19" name="TextBox 6">
              <a:extLst>
                <a:ext uri="{FF2B5EF4-FFF2-40B4-BE49-F238E27FC236}">
                  <a16:creationId xmlns="" xmlns:a16="http://schemas.microsoft.com/office/drawing/2014/main" id="{CC7689B8-F030-4F74-8C1C-C7B0278D8347}"/>
                </a:ext>
              </a:extLst>
            </p:cNvPr>
            <p:cNvSpPr txBox="1"/>
            <p:nvPr/>
          </p:nvSpPr>
          <p:spPr bwMode="auto">
            <a:xfrm>
              <a:off x="4961260" y="1098191"/>
              <a:ext cx="13708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200" spc="300"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8DCF40B5-A441-4B13-B9C2-FA9910332863}"/>
              </a:ext>
            </a:extLst>
          </p:cNvPr>
          <p:cNvGrpSpPr/>
          <p:nvPr/>
        </p:nvGrpSpPr>
        <p:grpSpPr>
          <a:xfrm>
            <a:off x="7121846" y="2915161"/>
            <a:ext cx="2459038" cy="2459038"/>
            <a:chOff x="1409451" y="1716144"/>
            <a:chExt cx="2459038" cy="2459038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6DB560C7-7BDA-4E75-8DEA-3DC2B1BEE314}"/>
                </a:ext>
              </a:extLst>
            </p:cNvPr>
            <p:cNvGrpSpPr/>
            <p:nvPr/>
          </p:nvGrpSpPr>
          <p:grpSpPr>
            <a:xfrm>
              <a:off x="1630114" y="1927282"/>
              <a:ext cx="1985962" cy="2033587"/>
              <a:chOff x="1630114" y="1927282"/>
              <a:chExt cx="1985962" cy="2033587"/>
            </a:xfrm>
          </p:grpSpPr>
          <p:sp>
            <p:nvSpPr>
              <p:cNvPr id="23" name="Freeform 8">
                <a:extLst>
                  <a:ext uri="{FF2B5EF4-FFF2-40B4-BE49-F238E27FC236}">
                    <a16:creationId xmlns="" xmlns:a16="http://schemas.microsoft.com/office/drawing/2014/main" id="{8E2A48F9-9D5E-4079-8D7A-C2DB25F71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264" y="2370194"/>
                <a:ext cx="531812" cy="1387475"/>
              </a:xfrm>
              <a:custGeom>
                <a:avLst/>
                <a:gdLst>
                  <a:gd name="T0" fmla="*/ 2147483647 w 65"/>
                  <a:gd name="T1" fmla="*/ 2147483647 h 170"/>
                  <a:gd name="T2" fmla="*/ 2147483647 w 65"/>
                  <a:gd name="T3" fmla="*/ 0 h 170"/>
                  <a:gd name="T4" fmla="*/ 2147483647 w 65"/>
                  <a:gd name="T5" fmla="*/ 2147483647 h 170"/>
                  <a:gd name="T6" fmla="*/ 2147483647 w 65"/>
                  <a:gd name="T7" fmla="*/ 2147483647 h 170"/>
                  <a:gd name="T8" fmla="*/ 0 w 65"/>
                  <a:gd name="T9" fmla="*/ 2147483647 h 170"/>
                  <a:gd name="T10" fmla="*/ 2147483647 w 65"/>
                  <a:gd name="T11" fmla="*/ 2147483647 h 170"/>
                  <a:gd name="T12" fmla="*/ 2147483647 w 65"/>
                  <a:gd name="T13" fmla="*/ 2147483647 h 1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5" h="170">
                    <a:moveTo>
                      <a:pt x="65" y="70"/>
                    </a:moveTo>
                    <a:cubicBezTo>
                      <a:pt x="65" y="44"/>
                      <a:pt x="56" y="20"/>
                      <a:pt x="42" y="0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38" y="28"/>
                      <a:pt x="45" y="48"/>
                      <a:pt x="45" y="70"/>
                    </a:cubicBezTo>
                    <a:cubicBezTo>
                      <a:pt x="45" y="105"/>
                      <a:pt x="27" y="136"/>
                      <a:pt x="0" y="153"/>
                    </a:cubicBezTo>
                    <a:cubicBezTo>
                      <a:pt x="10" y="170"/>
                      <a:pt x="10" y="170"/>
                      <a:pt x="10" y="170"/>
                    </a:cubicBezTo>
                    <a:cubicBezTo>
                      <a:pt x="43" y="149"/>
                      <a:pt x="65" y="112"/>
                      <a:pt x="65" y="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xtLst/>
            </p:spPr>
            <p:txBody>
              <a:bodyPr/>
              <a:lstStyle/>
              <a:p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="" xmlns:a16="http://schemas.microsoft.com/office/drawing/2014/main" id="{2BFE2C47-6A28-4290-A6B5-BCAEDB560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601" y="1979669"/>
                <a:ext cx="820738" cy="487363"/>
              </a:xfrm>
              <a:custGeom>
                <a:avLst/>
                <a:gdLst>
                  <a:gd name="T0" fmla="*/ 2147483647 w 100"/>
                  <a:gd name="T1" fmla="*/ 2147483647 h 60"/>
                  <a:gd name="T2" fmla="*/ 2147483647 w 100"/>
                  <a:gd name="T3" fmla="*/ 2147483647 h 60"/>
                  <a:gd name="T4" fmla="*/ 2147483647 w 100"/>
                  <a:gd name="T5" fmla="*/ 2147483647 h 60"/>
                  <a:gd name="T6" fmla="*/ 2147483647 w 100"/>
                  <a:gd name="T7" fmla="*/ 0 h 60"/>
                  <a:gd name="T8" fmla="*/ 0 w 100"/>
                  <a:gd name="T9" fmla="*/ 0 h 60"/>
                  <a:gd name="T10" fmla="*/ 2147483647 w 100"/>
                  <a:gd name="T11" fmla="*/ 2147483647 h 60"/>
                  <a:gd name="T12" fmla="*/ 2147483647 w 100"/>
                  <a:gd name="T13" fmla="*/ 2147483647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0" h="60">
                    <a:moveTo>
                      <a:pt x="4" y="19"/>
                    </a:moveTo>
                    <a:cubicBezTo>
                      <a:pt x="37" y="19"/>
                      <a:pt x="66" y="35"/>
                      <a:pt x="84" y="60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78" y="19"/>
                      <a:pt x="43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3" y="19"/>
                      <a:pt x="4" y="1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xtLst/>
            </p:spPr>
            <p:txBody>
              <a:bodyPr/>
              <a:lstStyle/>
              <a:p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="" xmlns:a16="http://schemas.microsoft.com/office/drawing/2014/main" id="{8D584C0C-35F3-4893-8C12-F9D80D0E3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114" y="1927282"/>
                <a:ext cx="1709737" cy="2033587"/>
              </a:xfrm>
              <a:custGeom>
                <a:avLst/>
                <a:gdLst>
                  <a:gd name="T0" fmla="*/ 2147483647 w 209"/>
                  <a:gd name="T1" fmla="*/ 2147483647 h 249"/>
                  <a:gd name="T2" fmla="*/ 2147483647 w 209"/>
                  <a:gd name="T3" fmla="*/ 2147483647 h 249"/>
                  <a:gd name="T4" fmla="*/ 2147483647 w 209"/>
                  <a:gd name="T5" fmla="*/ 2147483647 h 249"/>
                  <a:gd name="T6" fmla="*/ 2147483647 w 209"/>
                  <a:gd name="T7" fmla="*/ 2147483647 h 249"/>
                  <a:gd name="T8" fmla="*/ 2147483647 w 209"/>
                  <a:gd name="T9" fmla="*/ 2147483647 h 249"/>
                  <a:gd name="T10" fmla="*/ 2147483647 w 209"/>
                  <a:gd name="T11" fmla="*/ 0 h 249"/>
                  <a:gd name="T12" fmla="*/ 0 w 209"/>
                  <a:gd name="T13" fmla="*/ 2147483647 h 249"/>
                  <a:gd name="T14" fmla="*/ 2147483647 w 209"/>
                  <a:gd name="T15" fmla="*/ 2147483647 h 249"/>
                  <a:gd name="T16" fmla="*/ 2147483647 w 209"/>
                  <a:gd name="T17" fmla="*/ 2147483647 h 249"/>
                  <a:gd name="T18" fmla="*/ 2147483647 w 209"/>
                  <a:gd name="T19" fmla="*/ 2147483647 h 249"/>
                  <a:gd name="T20" fmla="*/ 2147483647 w 209"/>
                  <a:gd name="T21" fmla="*/ 2147483647 h 2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9" h="249">
                    <a:moveTo>
                      <a:pt x="188" y="192"/>
                    </a:moveTo>
                    <a:cubicBezTo>
                      <a:pt x="171" y="208"/>
                      <a:pt x="149" y="217"/>
                      <a:pt x="124" y="217"/>
                    </a:cubicBezTo>
                    <a:cubicBezTo>
                      <a:pt x="95" y="217"/>
                      <a:pt x="70" y="204"/>
                      <a:pt x="52" y="183"/>
                    </a:cubicBezTo>
                    <a:cubicBezTo>
                      <a:pt x="39" y="167"/>
                      <a:pt x="31" y="147"/>
                      <a:pt x="31" y="124"/>
                    </a:cubicBezTo>
                    <a:cubicBezTo>
                      <a:pt x="31" y="73"/>
                      <a:pt x="73" y="31"/>
                      <a:pt x="124" y="31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55" y="0"/>
                      <a:pt x="0" y="56"/>
                      <a:pt x="0" y="124"/>
                    </a:cubicBezTo>
                    <a:cubicBezTo>
                      <a:pt x="0" y="154"/>
                      <a:pt x="10" y="182"/>
                      <a:pt x="28" y="203"/>
                    </a:cubicBezTo>
                    <a:cubicBezTo>
                      <a:pt x="51" y="231"/>
                      <a:pt x="86" y="249"/>
                      <a:pt x="124" y="249"/>
                    </a:cubicBezTo>
                    <a:cubicBezTo>
                      <a:pt x="157" y="249"/>
                      <a:pt x="187" y="236"/>
                      <a:pt x="209" y="215"/>
                    </a:cubicBezTo>
                    <a:lnTo>
                      <a:pt x="188" y="192"/>
                    </a:lnTo>
                    <a:close/>
                  </a:path>
                </a:pathLst>
              </a:custGeom>
              <a:solidFill>
                <a:srgbClr val="3A9367"/>
              </a:solidFill>
              <a:ln>
                <a:solidFill>
                  <a:srgbClr val="3A9367"/>
                </a:solidFill>
              </a:ln>
              <a:extLst/>
            </p:spPr>
            <p:txBody>
              <a:bodyPr/>
              <a:lstStyle/>
              <a:p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2" name="Oval 11">
              <a:extLst>
                <a:ext uri="{FF2B5EF4-FFF2-40B4-BE49-F238E27FC236}">
                  <a16:creationId xmlns="" xmlns:a16="http://schemas.microsoft.com/office/drawing/2014/main" id="{29E99D87-39C4-4D83-8A25-89E31134A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451" y="1716144"/>
              <a:ext cx="2459038" cy="2459038"/>
            </a:xfrm>
            <a:prstGeom prst="ellipse">
              <a:avLst/>
            </a:prstGeom>
            <a:noFill/>
            <a:ln w="4">
              <a:solidFill>
                <a:srgbClr val="3A936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Freeform 22">
            <a:extLst>
              <a:ext uri="{FF2B5EF4-FFF2-40B4-BE49-F238E27FC236}">
                <a16:creationId xmlns="" xmlns:a16="http://schemas.microsoft.com/office/drawing/2014/main" id="{5056C6BB-9874-4A5D-BCB0-9D216F0C4D9A}"/>
              </a:ext>
            </a:extLst>
          </p:cNvPr>
          <p:cNvSpPr>
            <a:spLocks/>
          </p:cNvSpPr>
          <p:nvPr/>
        </p:nvSpPr>
        <p:spPr bwMode="auto">
          <a:xfrm>
            <a:off x="8771259" y="2970724"/>
            <a:ext cx="1079500" cy="384175"/>
          </a:xfrm>
          <a:custGeom>
            <a:avLst/>
            <a:gdLst>
              <a:gd name="T0" fmla="*/ 0 w 312"/>
              <a:gd name="T1" fmla="*/ 2147483647 h 111"/>
              <a:gd name="T2" fmla="*/ 0 w 312"/>
              <a:gd name="T3" fmla="*/ 2147483647 h 111"/>
              <a:gd name="T4" fmla="*/ 2147483647 w 312"/>
              <a:gd name="T5" fmla="*/ 0 h 111"/>
              <a:gd name="T6" fmla="*/ 2147483647 w 312"/>
              <a:gd name="T7" fmla="*/ 0 h 111"/>
              <a:gd name="T8" fmla="*/ 2147483647 w 312"/>
              <a:gd name="T9" fmla="*/ 2147483647 h 111"/>
              <a:gd name="T10" fmla="*/ 2147483647 w 312"/>
              <a:gd name="T11" fmla="*/ 2147483647 h 111"/>
              <a:gd name="T12" fmla="*/ 0 w 312"/>
              <a:gd name="T13" fmla="*/ 2147483647 h 1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2" h="111">
                <a:moveTo>
                  <a:pt x="0" y="111"/>
                </a:moveTo>
                <a:lnTo>
                  <a:pt x="0" y="109"/>
                </a:lnTo>
                <a:lnTo>
                  <a:pt x="234" y="0"/>
                </a:lnTo>
                <a:lnTo>
                  <a:pt x="312" y="0"/>
                </a:lnTo>
                <a:lnTo>
                  <a:pt x="312" y="5"/>
                </a:lnTo>
                <a:lnTo>
                  <a:pt x="236" y="5"/>
                </a:lnTo>
                <a:lnTo>
                  <a:pt x="0" y="111"/>
                </a:lnTo>
                <a:close/>
              </a:path>
            </a:pathLst>
          </a:custGeom>
          <a:solidFill>
            <a:srgbClr val="3A9367"/>
          </a:solidFill>
          <a:ln>
            <a:solidFill>
              <a:srgbClr val="3A9367"/>
            </a:solidFill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="" xmlns:a16="http://schemas.microsoft.com/office/drawing/2014/main" id="{B0A0893E-AC9B-41FE-B8D7-8C93CB854F77}"/>
              </a:ext>
            </a:extLst>
          </p:cNvPr>
          <p:cNvSpPr>
            <a:spLocks/>
          </p:cNvSpPr>
          <p:nvPr/>
        </p:nvSpPr>
        <p:spPr bwMode="auto">
          <a:xfrm>
            <a:off x="9107809" y="4534411"/>
            <a:ext cx="977900" cy="498475"/>
          </a:xfrm>
          <a:custGeom>
            <a:avLst/>
            <a:gdLst>
              <a:gd name="T0" fmla="*/ 2147483647 w 283"/>
              <a:gd name="T1" fmla="*/ 2147483647 h 144"/>
              <a:gd name="T2" fmla="*/ 2147483647 w 283"/>
              <a:gd name="T3" fmla="*/ 2147483647 h 144"/>
              <a:gd name="T4" fmla="*/ 2147483647 w 283"/>
              <a:gd name="T5" fmla="*/ 2147483647 h 144"/>
              <a:gd name="T6" fmla="*/ 0 w 283"/>
              <a:gd name="T7" fmla="*/ 2147483647 h 144"/>
              <a:gd name="T8" fmla="*/ 2147483647 w 283"/>
              <a:gd name="T9" fmla="*/ 0 h 144"/>
              <a:gd name="T10" fmla="*/ 2147483647 w 283"/>
              <a:gd name="T11" fmla="*/ 2147483647 h 144"/>
              <a:gd name="T12" fmla="*/ 2147483647 w 283"/>
              <a:gd name="T13" fmla="*/ 2147483647 h 144"/>
              <a:gd name="T14" fmla="*/ 2147483647 w 283"/>
              <a:gd name="T15" fmla="*/ 2147483647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3" h="144">
                <a:moveTo>
                  <a:pt x="283" y="144"/>
                </a:moveTo>
                <a:lnTo>
                  <a:pt x="217" y="144"/>
                </a:lnTo>
                <a:lnTo>
                  <a:pt x="0" y="4"/>
                </a:lnTo>
                <a:lnTo>
                  <a:pt x="2" y="0"/>
                </a:lnTo>
                <a:lnTo>
                  <a:pt x="217" y="139"/>
                </a:lnTo>
                <a:lnTo>
                  <a:pt x="283" y="139"/>
                </a:lnTo>
                <a:lnTo>
                  <a:pt x="283" y="144"/>
                </a:lnTo>
                <a:close/>
              </a:path>
            </a:pathLst>
          </a:custGeom>
          <a:solidFill>
            <a:srgbClr val="3A9367"/>
          </a:solidFill>
          <a:ln>
            <a:solidFill>
              <a:srgbClr val="3A9367"/>
            </a:solidFill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Freeform 24">
            <a:extLst>
              <a:ext uri="{FF2B5EF4-FFF2-40B4-BE49-F238E27FC236}">
                <a16:creationId xmlns="" xmlns:a16="http://schemas.microsoft.com/office/drawing/2014/main" id="{B1CF245C-8EDD-448B-9411-822E36596228}"/>
              </a:ext>
            </a:extLst>
          </p:cNvPr>
          <p:cNvSpPr>
            <a:spLocks/>
          </p:cNvSpPr>
          <p:nvPr/>
        </p:nvSpPr>
        <p:spPr bwMode="auto">
          <a:xfrm>
            <a:off x="6631309" y="3216786"/>
            <a:ext cx="939800" cy="496888"/>
          </a:xfrm>
          <a:custGeom>
            <a:avLst/>
            <a:gdLst>
              <a:gd name="T0" fmla="*/ 2147483647 w 272"/>
              <a:gd name="T1" fmla="*/ 2147483647 h 144"/>
              <a:gd name="T2" fmla="*/ 2147483647 w 272"/>
              <a:gd name="T3" fmla="*/ 2147483647 h 144"/>
              <a:gd name="T4" fmla="*/ 0 w 272"/>
              <a:gd name="T5" fmla="*/ 2147483647 h 144"/>
              <a:gd name="T6" fmla="*/ 0 w 272"/>
              <a:gd name="T7" fmla="*/ 0 h 144"/>
              <a:gd name="T8" fmla="*/ 2147483647 w 272"/>
              <a:gd name="T9" fmla="*/ 0 h 144"/>
              <a:gd name="T10" fmla="*/ 2147483647 w 272"/>
              <a:gd name="T11" fmla="*/ 0 h 144"/>
              <a:gd name="T12" fmla="*/ 2147483647 w 272"/>
              <a:gd name="T13" fmla="*/ 2147483647 h 144"/>
              <a:gd name="T14" fmla="*/ 2147483647 w 272"/>
              <a:gd name="T15" fmla="*/ 2147483647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2" h="144">
                <a:moveTo>
                  <a:pt x="270" y="144"/>
                </a:moveTo>
                <a:lnTo>
                  <a:pt x="55" y="5"/>
                </a:lnTo>
                <a:lnTo>
                  <a:pt x="0" y="5"/>
                </a:lnTo>
                <a:lnTo>
                  <a:pt x="0" y="0"/>
                </a:lnTo>
                <a:lnTo>
                  <a:pt x="55" y="0"/>
                </a:lnTo>
                <a:lnTo>
                  <a:pt x="57" y="0"/>
                </a:lnTo>
                <a:lnTo>
                  <a:pt x="272" y="142"/>
                </a:lnTo>
                <a:lnTo>
                  <a:pt x="270" y="144"/>
                </a:lnTo>
                <a:close/>
              </a:path>
            </a:pathLst>
          </a:custGeom>
          <a:solidFill>
            <a:srgbClr val="3A9367"/>
          </a:solidFill>
          <a:ln>
            <a:solidFill>
              <a:srgbClr val="3A9367"/>
            </a:solidFill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682">
            <a:extLst>
              <a:ext uri="{FF2B5EF4-FFF2-40B4-BE49-F238E27FC236}">
                <a16:creationId xmlns="" xmlns:a16="http://schemas.microsoft.com/office/drawing/2014/main" id="{50E904E8-3DEC-4384-9D6E-58240638A113}"/>
              </a:ext>
            </a:extLst>
          </p:cNvPr>
          <p:cNvSpPr txBox="1"/>
          <p:nvPr/>
        </p:nvSpPr>
        <p:spPr>
          <a:xfrm>
            <a:off x="6298851" y="3260943"/>
            <a:ext cx="7136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58%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682">
            <a:extLst>
              <a:ext uri="{FF2B5EF4-FFF2-40B4-BE49-F238E27FC236}">
                <a16:creationId xmlns="" xmlns:a16="http://schemas.microsoft.com/office/drawing/2014/main" id="{CE4C769D-A1AF-411C-81C2-444D94ADECE4}"/>
              </a:ext>
            </a:extLst>
          </p:cNvPr>
          <p:cNvSpPr txBox="1"/>
          <p:nvPr/>
        </p:nvSpPr>
        <p:spPr>
          <a:xfrm>
            <a:off x="9493930" y="3024355"/>
            <a:ext cx="7136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19%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682">
            <a:extLst>
              <a:ext uri="{FF2B5EF4-FFF2-40B4-BE49-F238E27FC236}">
                <a16:creationId xmlns="" xmlns:a16="http://schemas.microsoft.com/office/drawing/2014/main" id="{E4F9ACCF-6E94-408A-BBA4-763E7690B98C}"/>
              </a:ext>
            </a:extLst>
          </p:cNvPr>
          <p:cNvSpPr txBox="1"/>
          <p:nvPr/>
        </p:nvSpPr>
        <p:spPr>
          <a:xfrm>
            <a:off x="9493930" y="5098849"/>
            <a:ext cx="7136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23%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18">
            <a:extLst>
              <a:ext uri="{FF2B5EF4-FFF2-40B4-BE49-F238E27FC236}">
                <a16:creationId xmlns="" xmlns:a16="http://schemas.microsoft.com/office/drawing/2014/main" id="{07A115BE-56A5-42D2-A4D5-0B05813046B4}"/>
              </a:ext>
            </a:extLst>
          </p:cNvPr>
          <p:cNvSpPr txBox="1"/>
          <p:nvPr/>
        </p:nvSpPr>
        <p:spPr bwMode="auto">
          <a:xfrm>
            <a:off x="7764115" y="3955544"/>
            <a:ext cx="1159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添加标题</a:t>
            </a:r>
          </a:p>
        </p:txBody>
      </p:sp>
      <p:pic>
        <p:nvPicPr>
          <p:cNvPr id="33" name="图片 1">
            <a:extLst>
              <a:ext uri="{FF2B5EF4-FFF2-40B4-BE49-F238E27FC236}">
                <a16:creationId xmlns="" xmlns:a16="http://schemas.microsoft.com/office/drawing/2014/main" id="{79F52BC1-8EFD-4CE0-A148-14F14323B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119848" y="3478212"/>
            <a:ext cx="3464233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64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=""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=""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=""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请在此输入标题</a:t>
              </a: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FC4E4A68-66C6-4E38-8954-942F7F619C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="" xmlns:a16="http://schemas.microsoft.com/office/drawing/2014/main" id="{BFD10E22-337F-4DE1-A6C8-48D69236002D}"/>
              </a:ext>
            </a:extLst>
          </p:cNvPr>
          <p:cNvSpPr/>
          <p:nvPr/>
        </p:nvSpPr>
        <p:spPr bwMode="auto">
          <a:xfrm>
            <a:off x="5967075" y="2743554"/>
            <a:ext cx="2401570" cy="2306320"/>
          </a:xfrm>
          <a:prstGeom prst="teardrop">
            <a:avLst/>
          </a:prstGeom>
          <a:noFill/>
          <a:ln w="28575" cap="flat">
            <a:solidFill>
              <a:srgbClr val="3A9367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2000" dirty="0">
              <a:solidFill>
                <a:srgbClr val="3A936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Freeform 7">
            <a:extLst>
              <a:ext uri="{FF2B5EF4-FFF2-40B4-BE49-F238E27FC236}">
                <a16:creationId xmlns="" xmlns:a16="http://schemas.microsoft.com/office/drawing/2014/main" id="{0A237536-F6E1-4B07-A165-43FB30557237}"/>
              </a:ext>
            </a:extLst>
          </p:cNvPr>
          <p:cNvSpPr/>
          <p:nvPr/>
        </p:nvSpPr>
        <p:spPr bwMode="auto">
          <a:xfrm>
            <a:off x="8651532" y="2743035"/>
            <a:ext cx="2403475" cy="2233613"/>
          </a:xfrm>
          <a:prstGeom prst="teardrop">
            <a:avLst/>
          </a:prstGeom>
          <a:noFill/>
          <a:ln w="28575" cap="flat">
            <a:solidFill>
              <a:srgbClr val="3A9367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="" xmlns:a16="http://schemas.microsoft.com/office/drawing/2014/main" id="{223820D0-1657-43A8-B80F-F6ABFD85ECDD}"/>
              </a:ext>
            </a:extLst>
          </p:cNvPr>
          <p:cNvSpPr txBox="1"/>
          <p:nvPr/>
        </p:nvSpPr>
        <p:spPr>
          <a:xfrm>
            <a:off x="1646535" y="3433799"/>
            <a:ext cx="379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designer can use default text to simulate what text would look like. If it is not real text. A designer can use default text to simulate what text would look like.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="" xmlns:a16="http://schemas.microsoft.com/office/drawing/2014/main" id="{DC9F2ADF-8921-4FC7-B048-8800715AB4B9}"/>
              </a:ext>
            </a:extLst>
          </p:cNvPr>
          <p:cNvSpPr txBox="1"/>
          <p:nvPr/>
        </p:nvSpPr>
        <p:spPr>
          <a:xfrm>
            <a:off x="1646664" y="3068325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请在此输入文字</a:t>
            </a:r>
          </a:p>
        </p:txBody>
      </p:sp>
      <p:sp>
        <p:nvSpPr>
          <p:cNvPr id="39" name="TextBox 23">
            <a:extLst>
              <a:ext uri="{FF2B5EF4-FFF2-40B4-BE49-F238E27FC236}">
                <a16:creationId xmlns="" xmlns:a16="http://schemas.microsoft.com/office/drawing/2014/main" id="{9D3BDBCC-0F80-4152-81B1-4B38054CE26D}"/>
              </a:ext>
            </a:extLst>
          </p:cNvPr>
          <p:cNvSpPr txBox="1"/>
          <p:nvPr/>
        </p:nvSpPr>
        <p:spPr>
          <a:xfrm>
            <a:off x="1646535" y="2162529"/>
            <a:ext cx="379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designer can use default text to simulate what text would look like. If it is not real text. A designer can use default text to simulate what text would look like.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44" name="TextBox 24">
            <a:extLst>
              <a:ext uri="{FF2B5EF4-FFF2-40B4-BE49-F238E27FC236}">
                <a16:creationId xmlns="" xmlns:a16="http://schemas.microsoft.com/office/drawing/2014/main" id="{79583521-C8BF-4AA4-9B4E-C6F0584E18FF}"/>
              </a:ext>
            </a:extLst>
          </p:cNvPr>
          <p:cNvSpPr txBox="1"/>
          <p:nvPr/>
        </p:nvSpPr>
        <p:spPr>
          <a:xfrm>
            <a:off x="1646664" y="1858015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请在此输入文字</a:t>
            </a:r>
          </a:p>
        </p:txBody>
      </p:sp>
      <p:sp>
        <p:nvSpPr>
          <p:cNvPr id="45" name="TextBox 24">
            <a:extLst>
              <a:ext uri="{FF2B5EF4-FFF2-40B4-BE49-F238E27FC236}">
                <a16:creationId xmlns="" xmlns:a16="http://schemas.microsoft.com/office/drawing/2014/main" id="{F7471926-6F74-40BC-BA5A-FCAC642D3A23}"/>
              </a:ext>
            </a:extLst>
          </p:cNvPr>
          <p:cNvSpPr txBox="1"/>
          <p:nvPr/>
        </p:nvSpPr>
        <p:spPr>
          <a:xfrm>
            <a:off x="6454884" y="4094485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="" xmlns:a16="http://schemas.microsoft.com/office/drawing/2014/main" id="{2C5F8AB8-DB28-4865-A41B-7396CB37FAED}"/>
              </a:ext>
            </a:extLst>
          </p:cNvPr>
          <p:cNvSpPr txBox="1"/>
          <p:nvPr/>
        </p:nvSpPr>
        <p:spPr>
          <a:xfrm>
            <a:off x="9300954" y="3890015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7EC9EF7E-B4A8-4B3C-91FA-052EF6C936CA}"/>
              </a:ext>
            </a:extLst>
          </p:cNvPr>
          <p:cNvGrpSpPr/>
          <p:nvPr/>
        </p:nvGrpSpPr>
        <p:grpSpPr>
          <a:xfrm>
            <a:off x="6960215" y="3108679"/>
            <a:ext cx="417195" cy="786765"/>
            <a:chOff x="4670" y="4925"/>
            <a:chExt cx="260" cy="512"/>
          </a:xfrm>
          <a:solidFill>
            <a:srgbClr val="3A9367"/>
          </a:solidFill>
        </p:grpSpPr>
        <p:sp>
          <p:nvSpPr>
            <p:cNvPr id="49" name="Freeform 81">
              <a:extLst>
                <a:ext uri="{FF2B5EF4-FFF2-40B4-BE49-F238E27FC236}">
                  <a16:creationId xmlns="" xmlns:a16="http://schemas.microsoft.com/office/drawing/2014/main" id="{45157A2B-56AC-45BA-B7F8-576429DFC446}"/>
                </a:ext>
              </a:extLst>
            </p:cNvPr>
            <p:cNvSpPr/>
            <p:nvPr/>
          </p:nvSpPr>
          <p:spPr bwMode="auto">
            <a:xfrm>
              <a:off x="4670" y="5095"/>
              <a:ext cx="260" cy="343"/>
            </a:xfrm>
            <a:custGeom>
              <a:avLst/>
              <a:gdLst>
                <a:gd name="T0" fmla="*/ 72 w 72"/>
                <a:gd name="T1" fmla="*/ 30 h 96"/>
                <a:gd name="T2" fmla="*/ 72 w 72"/>
                <a:gd name="T3" fmla="*/ 6 h 96"/>
                <a:gd name="T4" fmla="*/ 66 w 72"/>
                <a:gd name="T5" fmla="*/ 0 h 96"/>
                <a:gd name="T6" fmla="*/ 60 w 72"/>
                <a:gd name="T7" fmla="*/ 6 h 96"/>
                <a:gd name="T8" fmla="*/ 60 w 72"/>
                <a:gd name="T9" fmla="*/ 30 h 96"/>
                <a:gd name="T10" fmla="*/ 36 w 72"/>
                <a:gd name="T11" fmla="*/ 54 h 96"/>
                <a:gd name="T12" fmla="*/ 12 w 72"/>
                <a:gd name="T13" fmla="*/ 30 h 96"/>
                <a:gd name="T14" fmla="*/ 12 w 72"/>
                <a:gd name="T15" fmla="*/ 6 h 96"/>
                <a:gd name="T16" fmla="*/ 6 w 72"/>
                <a:gd name="T17" fmla="*/ 0 h 96"/>
                <a:gd name="T18" fmla="*/ 0 w 72"/>
                <a:gd name="T19" fmla="*/ 6 h 96"/>
                <a:gd name="T20" fmla="*/ 0 w 72"/>
                <a:gd name="T21" fmla="*/ 30 h 96"/>
                <a:gd name="T22" fmla="*/ 30 w 72"/>
                <a:gd name="T23" fmla="*/ 66 h 96"/>
                <a:gd name="T24" fmla="*/ 30 w 72"/>
                <a:gd name="T25" fmla="*/ 84 h 96"/>
                <a:gd name="T26" fmla="*/ 6 w 72"/>
                <a:gd name="T27" fmla="*/ 84 h 96"/>
                <a:gd name="T28" fmla="*/ 0 w 72"/>
                <a:gd name="T29" fmla="*/ 90 h 96"/>
                <a:gd name="T30" fmla="*/ 6 w 72"/>
                <a:gd name="T31" fmla="*/ 96 h 96"/>
                <a:gd name="T32" fmla="*/ 66 w 72"/>
                <a:gd name="T33" fmla="*/ 96 h 96"/>
                <a:gd name="T34" fmla="*/ 72 w 72"/>
                <a:gd name="T35" fmla="*/ 90 h 96"/>
                <a:gd name="T36" fmla="*/ 66 w 72"/>
                <a:gd name="T37" fmla="*/ 84 h 96"/>
                <a:gd name="T38" fmla="*/ 42 w 72"/>
                <a:gd name="T39" fmla="*/ 84 h 96"/>
                <a:gd name="T40" fmla="*/ 42 w 72"/>
                <a:gd name="T41" fmla="*/ 66 h 96"/>
                <a:gd name="T42" fmla="*/ 72 w 72"/>
                <a:gd name="T43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96">
                  <a:moveTo>
                    <a:pt x="72" y="30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3"/>
                    <a:pt x="69" y="0"/>
                    <a:pt x="66" y="0"/>
                  </a:cubicBezTo>
                  <a:cubicBezTo>
                    <a:pt x="63" y="0"/>
                    <a:pt x="60" y="3"/>
                    <a:pt x="60" y="6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31"/>
                    <a:pt x="60" y="54"/>
                    <a:pt x="36" y="54"/>
                  </a:cubicBezTo>
                  <a:cubicBezTo>
                    <a:pt x="13" y="54"/>
                    <a:pt x="12" y="32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2"/>
                    <a:pt x="6" y="63"/>
                    <a:pt x="30" y="66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7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9" y="96"/>
                    <a:pt x="72" y="93"/>
                    <a:pt x="72" y="90"/>
                  </a:cubicBezTo>
                  <a:cubicBezTo>
                    <a:pt x="72" y="87"/>
                    <a:pt x="69" y="84"/>
                    <a:pt x="66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66" y="63"/>
                    <a:pt x="72" y="42"/>
                    <a:pt x="72" y="3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82">
              <a:extLst>
                <a:ext uri="{FF2B5EF4-FFF2-40B4-BE49-F238E27FC236}">
                  <a16:creationId xmlns="" xmlns:a16="http://schemas.microsoft.com/office/drawing/2014/main" id="{1914092A-3E3F-483F-8E55-652B1143F8D0}"/>
                </a:ext>
              </a:extLst>
            </p:cNvPr>
            <p:cNvSpPr/>
            <p:nvPr/>
          </p:nvSpPr>
          <p:spPr bwMode="auto">
            <a:xfrm>
              <a:off x="4735" y="4925"/>
              <a:ext cx="130" cy="343"/>
            </a:xfrm>
            <a:custGeom>
              <a:avLst/>
              <a:gdLst>
                <a:gd name="T0" fmla="*/ 18 w 36"/>
                <a:gd name="T1" fmla="*/ 96 h 96"/>
                <a:gd name="T2" fmla="*/ 36 w 36"/>
                <a:gd name="T3" fmla="*/ 78 h 96"/>
                <a:gd name="T4" fmla="*/ 36 w 36"/>
                <a:gd name="T5" fmla="*/ 54 h 96"/>
                <a:gd name="T6" fmla="*/ 0 w 36"/>
                <a:gd name="T7" fmla="*/ 54 h 96"/>
                <a:gd name="T8" fmla="*/ 0 w 36"/>
                <a:gd name="T9" fmla="*/ 48 h 96"/>
                <a:gd name="T10" fmla="*/ 36 w 36"/>
                <a:gd name="T11" fmla="*/ 48 h 96"/>
                <a:gd name="T12" fmla="*/ 36 w 36"/>
                <a:gd name="T13" fmla="*/ 18 h 96"/>
                <a:gd name="T14" fmla="*/ 18 w 36"/>
                <a:gd name="T15" fmla="*/ 0 h 96"/>
                <a:gd name="T16" fmla="*/ 0 w 36"/>
                <a:gd name="T17" fmla="*/ 18 h 96"/>
                <a:gd name="T18" fmla="*/ 0 w 36"/>
                <a:gd name="T19" fmla="*/ 78 h 96"/>
                <a:gd name="T20" fmla="*/ 18 w 36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96">
                  <a:moveTo>
                    <a:pt x="18" y="96"/>
                  </a:moveTo>
                  <a:cubicBezTo>
                    <a:pt x="28" y="96"/>
                    <a:pt x="36" y="88"/>
                    <a:pt x="36" y="7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8" y="96"/>
                    <a:pt x="18" y="96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FDD2C2F4-B2CF-4F3B-A5E3-E28CD70694DA}"/>
              </a:ext>
            </a:extLst>
          </p:cNvPr>
          <p:cNvGrpSpPr/>
          <p:nvPr/>
        </p:nvGrpSpPr>
        <p:grpSpPr>
          <a:xfrm>
            <a:off x="9673570" y="3149319"/>
            <a:ext cx="501650" cy="587375"/>
            <a:chOff x="8555" y="4960"/>
            <a:chExt cx="430" cy="529"/>
          </a:xfrm>
          <a:solidFill>
            <a:srgbClr val="3A9367"/>
          </a:solidFill>
        </p:grpSpPr>
        <p:sp>
          <p:nvSpPr>
            <p:cNvPr id="54" name="Rectangle 94">
              <a:extLst>
                <a:ext uri="{FF2B5EF4-FFF2-40B4-BE49-F238E27FC236}">
                  <a16:creationId xmlns="" xmlns:a16="http://schemas.microsoft.com/office/drawing/2014/main" id="{77CD27C2-8CF5-4798-95CF-80BC228FE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5" y="4960"/>
              <a:ext cx="85" cy="25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Rectangle 95">
              <a:extLst>
                <a:ext uri="{FF2B5EF4-FFF2-40B4-BE49-F238E27FC236}">
                  <a16:creationId xmlns="" xmlns:a16="http://schemas.microsoft.com/office/drawing/2014/main" id="{E0FAAE44-1182-4765-BA26-8374805BC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5" y="4960"/>
              <a:ext cx="85" cy="25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Rectangle 96">
              <a:extLst>
                <a:ext uri="{FF2B5EF4-FFF2-40B4-BE49-F238E27FC236}">
                  <a16:creationId xmlns="" xmlns:a16="http://schemas.microsoft.com/office/drawing/2014/main" id="{3C8FC51C-833D-4C2A-85F7-9FC7DF8EA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5" y="4960"/>
              <a:ext cx="85" cy="25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Rectangle 97">
              <a:extLst>
                <a:ext uri="{FF2B5EF4-FFF2-40B4-BE49-F238E27FC236}">
                  <a16:creationId xmlns="" xmlns:a16="http://schemas.microsoft.com/office/drawing/2014/main" id="{FAADA242-AE8A-44D2-8703-96924758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5" y="4960"/>
              <a:ext cx="85" cy="25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Rectangle 98">
              <a:extLst>
                <a:ext uri="{FF2B5EF4-FFF2-40B4-BE49-F238E27FC236}">
                  <a16:creationId xmlns="" xmlns:a16="http://schemas.microsoft.com/office/drawing/2014/main" id="{DEBB61FF-86E3-46F1-803C-278951F6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" y="4960"/>
              <a:ext cx="85" cy="25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Rectangle 99">
              <a:extLst>
                <a:ext uri="{FF2B5EF4-FFF2-40B4-BE49-F238E27FC236}">
                  <a16:creationId xmlns="" xmlns:a16="http://schemas.microsoft.com/office/drawing/2014/main" id="{4D497A5B-E425-49F5-8BC5-E9C0FF775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" y="4960"/>
              <a:ext cx="85" cy="25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Rectangle 100">
              <a:extLst>
                <a:ext uri="{FF2B5EF4-FFF2-40B4-BE49-F238E27FC236}">
                  <a16:creationId xmlns="" xmlns:a16="http://schemas.microsoft.com/office/drawing/2014/main" id="{A7791C84-8C88-4E9E-81C3-4DAE262A4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" y="4960"/>
              <a:ext cx="85" cy="25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Rectangle 101">
              <a:extLst>
                <a:ext uri="{FF2B5EF4-FFF2-40B4-BE49-F238E27FC236}">
                  <a16:creationId xmlns="" xmlns:a16="http://schemas.microsoft.com/office/drawing/2014/main" id="{4A421D67-9AC7-4A0F-BFF0-724661487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" y="4960"/>
              <a:ext cx="85" cy="25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102">
              <a:extLst>
                <a:ext uri="{FF2B5EF4-FFF2-40B4-BE49-F238E27FC236}">
                  <a16:creationId xmlns="" xmlns:a16="http://schemas.microsoft.com/office/drawing/2014/main" id="{BC132EE0-ABD3-43BC-8D00-C25BA1D6136D}"/>
                </a:ext>
              </a:extLst>
            </p:cNvPr>
            <p:cNvSpPr/>
            <p:nvPr/>
          </p:nvSpPr>
          <p:spPr bwMode="auto">
            <a:xfrm>
              <a:off x="8555" y="5083"/>
              <a:ext cx="430" cy="407"/>
            </a:xfrm>
            <a:custGeom>
              <a:avLst/>
              <a:gdLst>
                <a:gd name="T0" fmla="*/ 53 w 106"/>
                <a:gd name="T1" fmla="*/ 0 h 101"/>
                <a:gd name="T2" fmla="*/ 66 w 106"/>
                <a:gd name="T3" fmla="*/ 38 h 101"/>
                <a:gd name="T4" fmla="*/ 106 w 106"/>
                <a:gd name="T5" fmla="*/ 39 h 101"/>
                <a:gd name="T6" fmla="*/ 74 w 106"/>
                <a:gd name="T7" fmla="*/ 63 h 101"/>
                <a:gd name="T8" fmla="*/ 85 w 106"/>
                <a:gd name="T9" fmla="*/ 101 h 101"/>
                <a:gd name="T10" fmla="*/ 53 w 106"/>
                <a:gd name="T11" fmla="*/ 78 h 101"/>
                <a:gd name="T12" fmla="*/ 20 w 106"/>
                <a:gd name="T13" fmla="*/ 101 h 101"/>
                <a:gd name="T14" fmla="*/ 31 w 106"/>
                <a:gd name="T15" fmla="*/ 63 h 101"/>
                <a:gd name="T16" fmla="*/ 0 w 106"/>
                <a:gd name="T17" fmla="*/ 39 h 101"/>
                <a:gd name="T18" fmla="*/ 39 w 106"/>
                <a:gd name="T19" fmla="*/ 38 h 101"/>
                <a:gd name="T20" fmla="*/ 53 w 106"/>
                <a:gd name="T2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01">
                  <a:moveTo>
                    <a:pt x="53" y="0"/>
                  </a:moveTo>
                  <a:lnTo>
                    <a:pt x="66" y="38"/>
                  </a:lnTo>
                  <a:lnTo>
                    <a:pt x="106" y="39"/>
                  </a:lnTo>
                  <a:lnTo>
                    <a:pt x="74" y="63"/>
                  </a:lnTo>
                  <a:lnTo>
                    <a:pt x="85" y="101"/>
                  </a:lnTo>
                  <a:lnTo>
                    <a:pt x="53" y="78"/>
                  </a:lnTo>
                  <a:lnTo>
                    <a:pt x="20" y="101"/>
                  </a:lnTo>
                  <a:lnTo>
                    <a:pt x="31" y="63"/>
                  </a:lnTo>
                  <a:lnTo>
                    <a:pt x="0" y="39"/>
                  </a:lnTo>
                  <a:lnTo>
                    <a:pt x="39" y="38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103">
              <a:extLst>
                <a:ext uri="{FF2B5EF4-FFF2-40B4-BE49-F238E27FC236}">
                  <a16:creationId xmlns="" xmlns:a16="http://schemas.microsoft.com/office/drawing/2014/main" id="{BBB0EF40-A42A-4350-AD52-6E0D4E287BDA}"/>
                </a:ext>
              </a:extLst>
            </p:cNvPr>
            <p:cNvSpPr/>
            <p:nvPr/>
          </p:nvSpPr>
          <p:spPr bwMode="auto">
            <a:xfrm>
              <a:off x="8555" y="5083"/>
              <a:ext cx="430" cy="407"/>
            </a:xfrm>
            <a:custGeom>
              <a:avLst/>
              <a:gdLst>
                <a:gd name="T0" fmla="*/ 53 w 106"/>
                <a:gd name="T1" fmla="*/ 0 h 101"/>
                <a:gd name="T2" fmla="*/ 66 w 106"/>
                <a:gd name="T3" fmla="*/ 38 h 101"/>
                <a:gd name="T4" fmla="*/ 106 w 106"/>
                <a:gd name="T5" fmla="*/ 39 h 101"/>
                <a:gd name="T6" fmla="*/ 74 w 106"/>
                <a:gd name="T7" fmla="*/ 63 h 101"/>
                <a:gd name="T8" fmla="*/ 85 w 106"/>
                <a:gd name="T9" fmla="*/ 101 h 101"/>
                <a:gd name="T10" fmla="*/ 53 w 106"/>
                <a:gd name="T11" fmla="*/ 78 h 101"/>
                <a:gd name="T12" fmla="*/ 20 w 106"/>
                <a:gd name="T13" fmla="*/ 101 h 101"/>
                <a:gd name="T14" fmla="*/ 31 w 106"/>
                <a:gd name="T15" fmla="*/ 63 h 101"/>
                <a:gd name="T16" fmla="*/ 0 w 106"/>
                <a:gd name="T17" fmla="*/ 39 h 101"/>
                <a:gd name="T18" fmla="*/ 39 w 106"/>
                <a:gd name="T19" fmla="*/ 38 h 101"/>
                <a:gd name="T20" fmla="*/ 53 w 106"/>
                <a:gd name="T2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01">
                  <a:moveTo>
                    <a:pt x="53" y="0"/>
                  </a:moveTo>
                  <a:lnTo>
                    <a:pt x="66" y="38"/>
                  </a:lnTo>
                  <a:lnTo>
                    <a:pt x="106" y="39"/>
                  </a:lnTo>
                  <a:lnTo>
                    <a:pt x="74" y="63"/>
                  </a:lnTo>
                  <a:lnTo>
                    <a:pt x="85" y="101"/>
                  </a:lnTo>
                  <a:lnTo>
                    <a:pt x="53" y="78"/>
                  </a:lnTo>
                  <a:lnTo>
                    <a:pt x="20" y="101"/>
                  </a:lnTo>
                  <a:lnTo>
                    <a:pt x="31" y="63"/>
                  </a:lnTo>
                  <a:lnTo>
                    <a:pt x="0" y="39"/>
                  </a:lnTo>
                  <a:lnTo>
                    <a:pt x="39" y="38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Rectangle 104">
              <a:extLst>
                <a:ext uri="{FF2B5EF4-FFF2-40B4-BE49-F238E27FC236}">
                  <a16:creationId xmlns="" xmlns:a16="http://schemas.microsoft.com/office/drawing/2014/main" id="{557FD80B-2DF0-4889-A8B4-970853191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5" y="4960"/>
              <a:ext cx="85" cy="19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Rectangle 105">
              <a:extLst>
                <a:ext uri="{FF2B5EF4-FFF2-40B4-BE49-F238E27FC236}">
                  <a16:creationId xmlns="" xmlns:a16="http://schemas.microsoft.com/office/drawing/2014/main" id="{46230231-500C-47C0-A80B-4EF0D2BB2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5" y="4960"/>
              <a:ext cx="85" cy="19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="" xmlns:a16="http://schemas.microsoft.com/office/drawing/2014/main" id="{02AB6BF6-BAC3-4C24-A115-42A48B41984A}"/>
                </a:ext>
              </a:extLst>
            </p:cNvPr>
            <p:cNvSpPr/>
            <p:nvPr/>
          </p:nvSpPr>
          <p:spPr bwMode="auto">
            <a:xfrm>
              <a:off x="8725" y="4960"/>
              <a:ext cx="85" cy="190"/>
            </a:xfrm>
            <a:custGeom>
              <a:avLst/>
              <a:gdLst>
                <a:gd name="T0" fmla="*/ 21 w 21"/>
                <a:gd name="T1" fmla="*/ 0 h 47"/>
                <a:gd name="T2" fmla="*/ 0 w 21"/>
                <a:gd name="T3" fmla="*/ 0 h 47"/>
                <a:gd name="T4" fmla="*/ 0 w 21"/>
                <a:gd name="T5" fmla="*/ 47 h 47"/>
                <a:gd name="T6" fmla="*/ 11 w 21"/>
                <a:gd name="T7" fmla="*/ 16 h 47"/>
                <a:gd name="T8" fmla="*/ 21 w 21"/>
                <a:gd name="T9" fmla="*/ 47 h 47"/>
                <a:gd name="T10" fmla="*/ 21 w 21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7">
                  <a:moveTo>
                    <a:pt x="21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11" y="16"/>
                  </a:lnTo>
                  <a:lnTo>
                    <a:pt x="21" y="47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107">
              <a:extLst>
                <a:ext uri="{FF2B5EF4-FFF2-40B4-BE49-F238E27FC236}">
                  <a16:creationId xmlns="" xmlns:a16="http://schemas.microsoft.com/office/drawing/2014/main" id="{F7A7A959-CB46-4E2F-BC4B-6623525399CC}"/>
                </a:ext>
              </a:extLst>
            </p:cNvPr>
            <p:cNvSpPr/>
            <p:nvPr/>
          </p:nvSpPr>
          <p:spPr bwMode="auto">
            <a:xfrm>
              <a:off x="8725" y="4960"/>
              <a:ext cx="85" cy="190"/>
            </a:xfrm>
            <a:custGeom>
              <a:avLst/>
              <a:gdLst>
                <a:gd name="T0" fmla="*/ 21 w 21"/>
                <a:gd name="T1" fmla="*/ 0 h 47"/>
                <a:gd name="T2" fmla="*/ 0 w 21"/>
                <a:gd name="T3" fmla="*/ 0 h 47"/>
                <a:gd name="T4" fmla="*/ 0 w 21"/>
                <a:gd name="T5" fmla="*/ 47 h 47"/>
                <a:gd name="T6" fmla="*/ 11 w 21"/>
                <a:gd name="T7" fmla="*/ 16 h 47"/>
                <a:gd name="T8" fmla="*/ 21 w 21"/>
                <a:gd name="T9" fmla="*/ 47 h 47"/>
                <a:gd name="T10" fmla="*/ 21 w 21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7">
                  <a:moveTo>
                    <a:pt x="21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11" y="16"/>
                  </a:lnTo>
                  <a:lnTo>
                    <a:pt x="21" y="47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43F26A3D-8DE8-438A-8643-48EF3CBEB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344" y="4254590"/>
            <a:ext cx="1841927" cy="1225918"/>
          </a:xfrm>
          <a:prstGeom prst="rect">
            <a:avLst/>
          </a:prstGeom>
          <a:noFill/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1CF1A2FD-9B7F-4FC2-BF6F-7ECAE2F7E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135" y="4273331"/>
            <a:ext cx="1784985" cy="1187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30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/>
      <p:bldP spid="38" grpId="0"/>
      <p:bldP spid="39" grpId="0"/>
      <p:bldP spid="44" grpId="0"/>
      <p:bldP spid="45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8">
            <a:extLst>
              <a:ext uri="{FF2B5EF4-FFF2-40B4-BE49-F238E27FC236}">
                <a16:creationId xmlns="" xmlns:a16="http://schemas.microsoft.com/office/drawing/2014/main" id="{684DC7D9-B418-4451-8F91-601C1CED8742}"/>
              </a:ext>
            </a:extLst>
          </p:cNvPr>
          <p:cNvSpPr/>
          <p:nvPr/>
        </p:nvSpPr>
        <p:spPr>
          <a:xfrm>
            <a:off x="3309130" y="3039122"/>
            <a:ext cx="1857388" cy="1857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6550" y="2185989"/>
            <a:ext cx="2447925" cy="2717800"/>
          </a:xfrm>
          <a:prstGeom prst="rect">
            <a:avLst/>
          </a:prstGeom>
        </p:spPr>
      </p:pic>
      <p:sp>
        <p:nvSpPr>
          <p:cNvPr id="10" name="Oval 8">
            <a:extLst>
              <a:ext uri="{FF2B5EF4-FFF2-40B4-BE49-F238E27FC236}">
                <a16:creationId xmlns="" xmlns:a16="http://schemas.microsoft.com/office/drawing/2014/main" id="{A39E8F78-0B92-431A-96EC-01C33BCB04E9}"/>
              </a:ext>
            </a:extLst>
          </p:cNvPr>
          <p:cNvSpPr/>
          <p:nvPr/>
        </p:nvSpPr>
        <p:spPr>
          <a:xfrm>
            <a:off x="2316148" y="2478720"/>
            <a:ext cx="1120804" cy="112080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="" xmlns:a16="http://schemas.microsoft.com/office/drawing/2014/main" id="{74B467C4-1E2D-4593-B078-2C11D462B8A2}"/>
              </a:ext>
            </a:extLst>
          </p:cNvPr>
          <p:cNvSpPr/>
          <p:nvPr/>
        </p:nvSpPr>
        <p:spPr>
          <a:xfrm>
            <a:off x="2003873" y="3039122"/>
            <a:ext cx="725978" cy="72597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8476C64F-6F5F-447B-94FC-238394755870}"/>
              </a:ext>
            </a:extLst>
          </p:cNvPr>
          <p:cNvCxnSpPr/>
          <p:nvPr/>
        </p:nvCxnSpPr>
        <p:spPr>
          <a:xfrm>
            <a:off x="2540000" y="4470400"/>
            <a:ext cx="7620000" cy="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63DA3B8B-4348-4024-911B-53DB975644F2}"/>
              </a:ext>
            </a:extLst>
          </p:cNvPr>
          <p:cNvCxnSpPr/>
          <p:nvPr/>
        </p:nvCxnSpPr>
        <p:spPr>
          <a:xfrm>
            <a:off x="3657600" y="1943100"/>
            <a:ext cx="0" cy="355600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9DA91EF5-1632-470F-9450-5F207F094F9F}"/>
              </a:ext>
            </a:extLst>
          </p:cNvPr>
          <p:cNvSpPr txBox="1"/>
          <p:nvPr/>
        </p:nvSpPr>
        <p:spPr>
          <a:xfrm>
            <a:off x="5471174" y="3199354"/>
            <a:ext cx="964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ED1ECBA-7EE9-400A-AEBA-B0898997E805}"/>
              </a:ext>
            </a:extLst>
          </p:cNvPr>
          <p:cNvSpPr/>
          <p:nvPr/>
        </p:nvSpPr>
        <p:spPr>
          <a:xfrm>
            <a:off x="6691709" y="32469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0CECCDC8-D559-4910-9ECF-EC9F4E7A8624}"/>
              </a:ext>
            </a:extLst>
          </p:cNvPr>
          <p:cNvSpPr txBox="1"/>
          <p:nvPr/>
        </p:nvSpPr>
        <p:spPr>
          <a:xfrm>
            <a:off x="6691709" y="3709954"/>
            <a:ext cx="4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onething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at a time, and do well. Never forget to say “thanks”. Keep on going never give up. Whatever is worth doing is worth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0F7E8063-E70E-4F8A-9510-FBE28A35DF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5179396" y="2437947"/>
            <a:ext cx="801938" cy="8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0" grpId="0" animBg="1"/>
      <p:bldP spid="11" grpId="0" animBg="1"/>
      <p:bldP spid="16" grpId="0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Arial"/>
      <a:cs typeface="Arial"/>
    </a:majorFont>
    <a:minorFont>
      <a:latin typeface="Calibri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Arial"/>
      <a:cs typeface="Arial"/>
    </a:majorFont>
    <a:minorFont>
      <a:latin typeface="Calibri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2275</Words>
  <Application>Microsoft Office PowerPoint</Application>
  <PresentationFormat>自定义</PresentationFormat>
  <Paragraphs>215</Paragraphs>
  <Slides>26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清新绿叶</dc:title>
  <dc:creator>第一PPT</dc:creator>
  <cp:keywords>www.1ppt.com</cp:keywords>
  <dc:description>www.1ppt.com</dc:description>
  <cp:lastModifiedBy>Windows User</cp:lastModifiedBy>
  <cp:revision>49</cp:revision>
  <dcterms:created xsi:type="dcterms:W3CDTF">2017-06-26T12:33:26Z</dcterms:created>
  <dcterms:modified xsi:type="dcterms:W3CDTF">2019-03-28T06:24:20Z</dcterms:modified>
</cp:coreProperties>
</file>