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CE680D7-6A55-4982-94BB-0CE55FB4E9AC}" type="datetime">
              <a:rPr lang="en-IN" sz="1200" b="0" strike="noStrike" spc="-1">
                <a:solidFill>
                  <a:srgbClr val="8B8B8B"/>
                </a:solidFill>
                <a:latin typeface="Calibri"/>
              </a:rPr>
              <a:t>29-09-2018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7C6D9F7-1888-4295-B700-DD5E9A464DD2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9D2B0353-5BC1-4FEB-B1B2-02CD6A1EE07E}" type="datetime">
              <a:rPr lang="en-IN" sz="1200" b="0" strike="noStrike" spc="-1">
                <a:solidFill>
                  <a:srgbClr val="8B8B8B"/>
                </a:solidFill>
                <a:latin typeface="Calibri"/>
              </a:rPr>
              <a:t>29-09-2018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CA0AECA-4E73-4669-92D4-A4E45C18FD6A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vera2020/dip_project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2500" lnSpcReduction="10000"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Road Detection by Using a Generalized Hough Transform</a:t>
            </a:r>
            <a:br/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id:43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IN" sz="3600" b="0" strike="noStrike" spc="-1">
                <a:solidFill>
                  <a:srgbClr val="000000"/>
                </a:solidFill>
                <a:latin typeface="Calibri"/>
              </a:rPr>
              <a:t>Project team members</a:t>
            </a:r>
            <a:endParaRPr lang="en-IN" sz="3600" b="0" strike="noStrike" spc="-1">
              <a:latin typeface="Arial"/>
            </a:endParaRPr>
          </a:p>
          <a:p>
            <a:pPr marL="4000680" lvl="8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K RaghuChandra </a:t>
            </a:r>
            <a:endParaRPr lang="en-IN" sz="2400" b="0" strike="noStrike" spc="-1">
              <a:latin typeface="Arial"/>
            </a:endParaRPr>
          </a:p>
          <a:p>
            <a:pPr marL="4000680" lvl="8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Nitin Kandpal</a:t>
            </a: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Github repository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spc="-1" dirty="0">
                <a:solidFill>
                  <a:srgbClr val="000000"/>
                </a:solidFill>
                <a:latin typeface="Calibri"/>
                <a:hlinkClick r:id="rId2"/>
              </a:rPr>
              <a:t>https://github.com/savera2020/dip_project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407243"/>
            <a:ext cx="10515240" cy="8307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Goals</a:t>
            </a:r>
          </a:p>
        </p:txBody>
      </p:sp>
      <p:sp>
        <p:nvSpPr>
          <p:cNvPr id="8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The goal of project is to implement the Radon transform to segment the road from remote sensing images.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Implementation of  a dictionary learning method to approximate the Radon transform.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Problem definition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Road detection by using the radon transform and approximation of the radon transform on remote sensing images.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Applying the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radon line detection operator in gray images for road detection. 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Generating the training radon transform images.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Learning the parameters from training images to approximate the radon transform.  </a:t>
            </a:r>
          </a:p>
          <a:p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47902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Results of Project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158605-EDA7-4BED-94E7-7B8FB632F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439" y="844062"/>
            <a:ext cx="7224786" cy="23698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CC07B1-66C0-4A8C-AB22-BB7391D0C1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95" y="3213882"/>
            <a:ext cx="7379530" cy="21547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C0D814-D712-4F7B-AC45-514F9B3C5092}"/>
              </a:ext>
            </a:extLst>
          </p:cNvPr>
          <p:cNvSpPr txBox="1"/>
          <p:nvPr/>
        </p:nvSpPr>
        <p:spPr>
          <a:xfrm>
            <a:off x="1645920" y="5781822"/>
            <a:ext cx="9144000" cy="479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Team Responsibilities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K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RaghuChandra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lvl="1"/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implementation and evaluation of  radon transform for line detection in gray images. 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Nitin Kandpal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      Implementation and evaluation of Dictionary Based approximation of Radon   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      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Transform.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Project report and presentation</a:t>
            </a: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      Both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365040"/>
            <a:ext cx="10515240" cy="130901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00" spc="-1" dirty="0">
                <a:solidFill>
                  <a:srgbClr val="000000"/>
                </a:solidFill>
                <a:latin typeface="Calibri"/>
              </a:rPr>
              <a:t>P</a:t>
            </a: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roject milestones and expected timeline: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E991AA-CBBF-4D4D-B219-BB250C8C03E4}"/>
              </a:ext>
            </a:extLst>
          </p:cNvPr>
          <p:cNvSpPr txBox="1"/>
          <p:nvPr/>
        </p:nvSpPr>
        <p:spPr>
          <a:xfrm>
            <a:off x="838080" y="1842868"/>
            <a:ext cx="107114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Learning and implementing: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Hough transform.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Radon transform.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Linear parameter optimization approach.</a:t>
            </a:r>
          </a:p>
          <a:p>
            <a:endParaRPr lang="en-US" sz="2400" dirty="0"/>
          </a:p>
          <a:p>
            <a:r>
              <a:rPr lang="en-US" sz="2400" dirty="0"/>
              <a:t>Approximation of radon transform as linear transform.</a:t>
            </a:r>
          </a:p>
          <a:p>
            <a:r>
              <a:rPr 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353120" y="2962080"/>
            <a:ext cx="598824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4000" b="1" strike="noStrike" spc="-1">
                <a:solidFill>
                  <a:srgbClr val="000000"/>
                </a:solidFill>
                <a:latin typeface="Calibri"/>
              </a:rPr>
              <a:t>Thank you</a:t>
            </a:r>
            <a:endParaRPr lang="en-IN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</TotalTime>
  <Words>185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Nabin Kumar Pradhan</dc:creator>
  <dc:description/>
  <cp:lastModifiedBy>Kandpal, Nitin</cp:lastModifiedBy>
  <cp:revision>18</cp:revision>
  <dcterms:created xsi:type="dcterms:W3CDTF">2018-03-06T11:47:44Z</dcterms:created>
  <dcterms:modified xsi:type="dcterms:W3CDTF">2018-09-29T16:55:36Z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