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4CE608-65D9-49CB-AB12-36A44B1D52EF}" type="slidenum">
              <a:rPr b="0" lang="en-IN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C63243-EE9B-4D49-98C8-155B0808CC2F}" type="slidenum">
              <a:rPr b="0" lang="en-IN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86864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ROC _curves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Gravity based Method: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37800" y="432000"/>
            <a:ext cx="5362200" cy="55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86864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Accurate_iris_segment: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576880" y="847800"/>
            <a:ext cx="5343120" cy="520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86864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Hough_transform: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72000" y="790920"/>
            <a:ext cx="5447880" cy="55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78;p13" descr=""/>
          <p:cNvPicPr/>
          <p:nvPr/>
        </p:nvPicPr>
        <p:blipFill>
          <a:blip r:embed="rId1"/>
          <a:stretch/>
        </p:blipFill>
        <p:spPr>
          <a:xfrm>
            <a:off x="2205000" y="1652760"/>
            <a:ext cx="4733640" cy="355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2019-06-28T09:22:14Z</dcterms:modified>
  <cp:revision>4</cp:revision>
  <dc:subject/>
  <dc:title/>
</cp:coreProperties>
</file>