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8.bmp" ContentType="image/bmp"/>
  <Override PartName="/ppt/media/image3.png" ContentType="image/png"/>
  <Override PartName="/ppt/media/image5.bmp" ContentType="image/bmp"/>
  <Override PartName="/ppt/media/image4.png" ContentType="image/png"/>
  <Override PartName="/ppt/media/image6.bmp" ContentType="image/bmp"/>
  <Override PartName="/ppt/media/image7.bmp" ContentType="image/bmp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bmp"/><Relationship Id="rId2" Type="http://schemas.openxmlformats.org/officeDocument/2006/relationships/image" Target="../media/image6.bmp"/><Relationship Id="rId3" Type="http://schemas.openxmlformats.org/officeDocument/2006/relationships/image" Target="../media/image7.bmp"/><Relationship Id="rId4" Type="http://schemas.openxmlformats.org/officeDocument/2006/relationships/image" Target="../media/image8.bmp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0"/>
            <a:ext cx="868464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Data Sets of Iris: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Casia V1 and IIT D data set IR scan images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720000" y="1080000"/>
            <a:ext cx="2687040" cy="235080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993840" y="1008000"/>
            <a:ext cx="2797200" cy="244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648000" y="3546360"/>
            <a:ext cx="3047040" cy="22849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4"/>
          <a:stretch/>
        </p:blipFill>
        <p:spPr>
          <a:xfrm>
            <a:off x="3936240" y="3474360"/>
            <a:ext cx="3047040" cy="2284920"/>
          </a:xfrm>
          <a:prstGeom prst="rect">
            <a:avLst/>
          </a:prstGeom>
          <a:ln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864000" y="6264000"/>
            <a:ext cx="67377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Scalra vains are not visible but images are have ich iris textures.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868464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FCN Model 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88000" y="4597920"/>
            <a:ext cx="8664120" cy="18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/>
          <p:cNvSpPr/>
          <p:nvPr/>
        </p:nvSpPr>
        <p:spPr>
          <a:xfrm>
            <a:off x="360000" y="805320"/>
            <a:ext cx="720432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726480" y="789120"/>
            <a:ext cx="7266960" cy="504288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2502000" y="6120000"/>
            <a:ext cx="318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FCN 8 model trained in digits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868464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88000" y="4597920"/>
            <a:ext cx="8664120" cy="18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048000" y="268200"/>
            <a:ext cx="2940480" cy="25326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3096000" y="432000"/>
            <a:ext cx="2831760" cy="212364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144000" y="504000"/>
            <a:ext cx="2784240" cy="208800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4"/>
          <a:stretch/>
        </p:blipFill>
        <p:spPr>
          <a:xfrm>
            <a:off x="144000" y="2952000"/>
            <a:ext cx="2880360" cy="216000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5"/>
          <a:stretch/>
        </p:blipFill>
        <p:spPr>
          <a:xfrm>
            <a:off x="6048000" y="2787480"/>
            <a:ext cx="3096000" cy="261972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6"/>
          <a:stretch/>
        </p:blipFill>
        <p:spPr>
          <a:xfrm>
            <a:off x="3168000" y="2957400"/>
            <a:ext cx="2776680" cy="208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6264000" y="0"/>
            <a:ext cx="2963160" cy="241272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3287880" y="90360"/>
            <a:ext cx="2832120" cy="212400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120240" y="90360"/>
            <a:ext cx="2831760" cy="212364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4"/>
          <a:stretch/>
        </p:blipFill>
        <p:spPr>
          <a:xfrm>
            <a:off x="120240" y="3024000"/>
            <a:ext cx="2831760" cy="212364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5"/>
          <a:stretch/>
        </p:blipFill>
        <p:spPr>
          <a:xfrm>
            <a:off x="3072240" y="3024000"/>
            <a:ext cx="2831760" cy="212364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6"/>
          <a:stretch/>
        </p:blipFill>
        <p:spPr>
          <a:xfrm>
            <a:off x="5904000" y="2952000"/>
            <a:ext cx="3107160" cy="25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178;p13" descr=""/>
          <p:cNvPicPr/>
          <p:nvPr/>
        </p:nvPicPr>
        <p:blipFill>
          <a:blip r:embed="rId1"/>
          <a:stretch/>
        </p:blipFill>
        <p:spPr>
          <a:xfrm>
            <a:off x="2205000" y="1652760"/>
            <a:ext cx="4731840" cy="355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en-IN</dc:language>
  <cp:lastModifiedBy/>
  <dcterms:modified xsi:type="dcterms:W3CDTF">2019-08-10T10:35:03Z</dcterms:modified>
  <cp:revision>25</cp:revision>
  <dc:subject/>
  <dc:title/>
</cp:coreProperties>
</file>