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3.png" ContentType="image/png"/>
  <Override PartName="/ppt/media/image31.jpeg" ContentType="image/jpeg"/>
  <Override PartName="/ppt/media/image27.jpeg" ContentType="image/jpeg"/>
  <Override PartName="/ppt/media/image26.png" ContentType="image/png"/>
  <Override PartName="/ppt/media/image25.png" ContentType="image/png"/>
  <Override PartName="/ppt/media/image23.png" ContentType="image/png"/>
  <Override PartName="/ppt/media/image34.png" ContentType="image/png"/>
  <Override PartName="/ppt/media/image10.jpeg" ContentType="image/jpeg"/>
  <Override PartName="/ppt/media/image14.png" ContentType="image/png"/>
  <Override PartName="/ppt/media/image7.bmp" ContentType="image/bmp"/>
  <Override PartName="/ppt/media/image32.jpeg" ContentType="image/jpeg"/>
  <Override PartName="/ppt/media/image6.bmp" ContentType="image/bmp"/>
  <Override PartName="/ppt/media/image4.png" ContentType="image/png"/>
  <Override PartName="/ppt/media/image24.png" ContentType="image/png"/>
  <Override PartName="/ppt/media/image9.png" ContentType="image/png"/>
  <Override PartName="/ppt/media/image5.bmp" ContentType="image/bmp"/>
  <Override PartName="/ppt/media/image3.png" ContentType="image/png"/>
  <Override PartName="/ppt/media/image8.bmp" ContentType="image/bmp"/>
  <Override PartName="/ppt/media/image1.png" ContentType="image/png"/>
  <Override PartName="/ppt/media/image21.png" ContentType="image/png"/>
  <Override PartName="/ppt/media/image30.jpeg" ContentType="image/jpeg"/>
  <Override PartName="/ppt/media/image2.png" ContentType="image/png"/>
  <Override PartName="/ppt/media/image29.jpeg" ContentType="image/jpeg"/>
  <Override PartName="/ppt/media/image22.png" ContentType="image/png"/>
  <Override PartName="/ppt/media/image11.png" ContentType="image/png"/>
  <Override PartName="/ppt/media/image28.jpeg" ContentType="image/jpe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bmp"/><Relationship Id="rId2" Type="http://schemas.openxmlformats.org/officeDocument/2006/relationships/image" Target="../media/image6.bmp"/><Relationship Id="rId3" Type="http://schemas.openxmlformats.org/officeDocument/2006/relationships/image" Target="../media/image7.bmp"/><Relationship Id="rId4" Type="http://schemas.openxmlformats.org/officeDocument/2006/relationships/image" Target="../media/image8.bmp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image" Target="../media/image29.jpe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6" Type="http://schemas.openxmlformats.org/officeDocument/2006/relationships/image" Target="../media/image32.jpeg"/><Relationship Id="rId7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0"/>
            <a:ext cx="8684280" cy="7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Iris Recognition and Spoofing Update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720000" y="1080000"/>
            <a:ext cx="2686680" cy="235044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993840" y="1008000"/>
            <a:ext cx="2796840" cy="24469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648000" y="3546360"/>
            <a:ext cx="3046680" cy="228456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4"/>
          <a:stretch/>
        </p:blipFill>
        <p:spPr>
          <a:xfrm>
            <a:off x="3936240" y="3474360"/>
            <a:ext cx="3046680" cy="2284560"/>
          </a:xfrm>
          <a:prstGeom prst="rect">
            <a:avLst/>
          </a:prstGeom>
          <a:ln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864000" y="6264000"/>
            <a:ext cx="67374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Scalra vains are not visible but images are have ich iris textures.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78;p13" descr=""/>
          <p:cNvPicPr/>
          <p:nvPr/>
        </p:nvPicPr>
        <p:blipFill>
          <a:blip r:embed="rId1"/>
          <a:stretch/>
        </p:blipFill>
        <p:spPr>
          <a:xfrm>
            <a:off x="2205000" y="1652760"/>
            <a:ext cx="4731480" cy="355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8684280" cy="7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Iris Segmentation: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FCN Model 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288000" y="4597920"/>
            <a:ext cx="8663760" cy="188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"/>
          <p:cNvSpPr/>
          <p:nvPr/>
        </p:nvSpPr>
        <p:spPr>
          <a:xfrm>
            <a:off x="360000" y="805320"/>
            <a:ext cx="7203960" cy="26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726480" y="789120"/>
            <a:ext cx="7266600" cy="5042520"/>
          </a:xfrm>
          <a:prstGeom prst="rect">
            <a:avLst/>
          </a:prstGeom>
          <a:ln>
            <a:noFill/>
          </a:ln>
        </p:spPr>
      </p:pic>
      <p:sp>
        <p:nvSpPr>
          <p:cNvPr id="82" name="CustomShape 4"/>
          <p:cNvSpPr/>
          <p:nvPr/>
        </p:nvSpPr>
        <p:spPr>
          <a:xfrm>
            <a:off x="2502000" y="6120000"/>
            <a:ext cx="318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FCN 8 model trained in digits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6240" y="0"/>
            <a:ext cx="2309760" cy="51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Unet Model 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-14040" y="792000"/>
            <a:ext cx="8973360" cy="488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0"/>
            <a:ext cx="8684280" cy="7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88000" y="4597920"/>
            <a:ext cx="8663760" cy="188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6048000" y="268200"/>
            <a:ext cx="2940120" cy="253224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3096000" y="432000"/>
            <a:ext cx="2831400" cy="21232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144000" y="504000"/>
            <a:ext cx="2783880" cy="208764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4"/>
          <a:stretch/>
        </p:blipFill>
        <p:spPr>
          <a:xfrm>
            <a:off x="144000" y="2952000"/>
            <a:ext cx="2880000" cy="21596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5"/>
          <a:stretch/>
        </p:blipFill>
        <p:spPr>
          <a:xfrm>
            <a:off x="6048000" y="2787480"/>
            <a:ext cx="3095640" cy="261936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6"/>
          <a:stretch/>
        </p:blipFill>
        <p:spPr>
          <a:xfrm>
            <a:off x="3168000" y="2957400"/>
            <a:ext cx="2776320" cy="208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264000" y="0"/>
            <a:ext cx="2962800" cy="241236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287880" y="90360"/>
            <a:ext cx="2831760" cy="212364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120240" y="90360"/>
            <a:ext cx="2831400" cy="212328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4"/>
          <a:stretch/>
        </p:blipFill>
        <p:spPr>
          <a:xfrm>
            <a:off x="120240" y="3024000"/>
            <a:ext cx="2831400" cy="212328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5"/>
          <a:stretch/>
        </p:blipFill>
        <p:spPr>
          <a:xfrm>
            <a:off x="3072240" y="3024000"/>
            <a:ext cx="2831400" cy="212328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6"/>
          <a:stretch/>
        </p:blipFill>
        <p:spPr>
          <a:xfrm>
            <a:off x="5904000" y="2952000"/>
            <a:ext cx="3106800" cy="25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39680" y="72000"/>
            <a:ext cx="3820320" cy="51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Siamese Network 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864000" y="952560"/>
            <a:ext cx="6924600" cy="473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64240" y="1021680"/>
            <a:ext cx="40593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Data Size   =  8000x128x128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2000" y="63000"/>
            <a:ext cx="4417200" cy="51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Siamese Network Result 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264240" y="1381320"/>
            <a:ext cx="40557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Data Size        =  600x128x128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216000" y="2304000"/>
            <a:ext cx="3529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 without iris segmenttaion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5"/>
          <p:cNvSpPr txBox="1"/>
          <p:nvPr/>
        </p:nvSpPr>
        <p:spPr>
          <a:xfrm>
            <a:off x="210240" y="4176000"/>
            <a:ext cx="3211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 with iris segmenttaion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792000" y="4608000"/>
            <a:ext cx="6248160" cy="163800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864000" y="2671920"/>
            <a:ext cx="6886080" cy="3520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1656000" y="3168000"/>
            <a:ext cx="5800320" cy="104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2000" y="63360"/>
            <a:ext cx="6480000" cy="93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Iris Spoofing Color vs Normal 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5194080" y="792000"/>
            <a:ext cx="2149920" cy="214992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2736000" y="792000"/>
            <a:ext cx="2160000" cy="216000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432000" y="792000"/>
            <a:ext cx="2160000" cy="216000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4"/>
          <a:stretch/>
        </p:blipFill>
        <p:spPr>
          <a:xfrm>
            <a:off x="5256000" y="3528000"/>
            <a:ext cx="2149920" cy="214992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5"/>
          <a:stretch/>
        </p:blipFill>
        <p:spPr>
          <a:xfrm>
            <a:off x="2736000" y="3528000"/>
            <a:ext cx="2160000" cy="216000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6"/>
          <a:stretch/>
        </p:blipFill>
        <p:spPr>
          <a:xfrm>
            <a:off x="360000" y="3528000"/>
            <a:ext cx="2232000" cy="223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936000" y="1166400"/>
            <a:ext cx="6781320" cy="4809600"/>
          </a:xfrm>
          <a:prstGeom prst="rect">
            <a:avLst/>
          </a:prstGeom>
          <a:ln>
            <a:noFill/>
          </a:ln>
        </p:spPr>
      </p:pic>
      <p:sp>
        <p:nvSpPr>
          <p:cNvPr id="117" name="TextShape 1"/>
          <p:cNvSpPr txBox="1"/>
          <p:nvPr/>
        </p:nvSpPr>
        <p:spPr>
          <a:xfrm>
            <a:off x="72000" y="63720"/>
            <a:ext cx="6912000" cy="93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IrisColor vs Normal Classification Result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en-IN</dc:language>
  <cp:lastModifiedBy/>
  <dcterms:modified xsi:type="dcterms:W3CDTF">2019-12-11T09:21:07Z</dcterms:modified>
  <cp:revision>33</cp:revision>
  <dc:subject/>
  <dc:title/>
</cp:coreProperties>
</file>