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868572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ROC _curves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Gravity based Method: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637800" y="432000"/>
            <a:ext cx="5361480" cy="552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868572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Accurate_iris_segment: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576880" y="847800"/>
            <a:ext cx="5342400" cy="519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868572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Hough_transform: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872000" y="790920"/>
            <a:ext cx="5447160" cy="552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868572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Dougman Casia Version 1: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886040" y="781200"/>
            <a:ext cx="5673600" cy="559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868572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Influence of segmentation on deep iris recognition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Performance: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8000" y="4597920"/>
            <a:ext cx="8665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Casia 1000 data set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220  images are used to train the segmentation part of our pipeline, and are further split between the actual training (154 images) and the validation data (66 images)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SBVPI 110 data set: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332 image are use for training the segmentation part of our pipeline and 58 these are used for validation.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32000" y="1224000"/>
            <a:ext cx="7800120" cy="29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040000" y="432000"/>
            <a:ext cx="3830400" cy="57877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530640" y="1562040"/>
            <a:ext cx="4487400" cy="18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88000" y="5544000"/>
            <a:ext cx="849600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report results in terms of rank-1 and rank-5 identification accuracy and also plot Cumulative Match Characteristic (CMC) curves to provide more detailed insight into the experiments.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757880" y="590760"/>
            <a:ext cx="6289920" cy="466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78;p13" descr=""/>
          <p:cNvPicPr/>
          <p:nvPr/>
        </p:nvPicPr>
        <p:blipFill>
          <a:blip r:embed="rId1"/>
          <a:stretch/>
        </p:blipFill>
        <p:spPr>
          <a:xfrm>
            <a:off x="2205000" y="1652760"/>
            <a:ext cx="4732920" cy="35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en-IN</dc:language>
  <cp:lastModifiedBy/>
  <dcterms:modified xsi:type="dcterms:W3CDTF">2019-07-12T09:39:13Z</dcterms:modified>
  <cp:revision>10</cp:revision>
  <dc:subject/>
  <dc:title/>
</cp:coreProperties>
</file>