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tif" ContentType="image/tiff"/>
  <Override PartName="/ppt/media/image11.tif" ContentType="image/tiff"/>
  <Override PartName="/ppt/media/image2.png" ContentType="image/png"/>
  <Override PartName="/ppt/media/image1.png" ContentType="image/png"/>
  <Override PartName="/ppt/media/image8.bmp" ContentType="image/bmp"/>
  <Override PartName="/ppt/media/image3.png" ContentType="image/png"/>
  <Override PartName="/ppt/media/image5.bmp" ContentType="image/bmp"/>
  <Override PartName="/ppt/media/image4.png" ContentType="image/png"/>
  <Override PartName="/ppt/media/image6.bmp" ContentType="image/bmp"/>
  <Override PartName="/ppt/media/image7.bmp" ContentType="image/bmp"/>
  <Override PartName="/ppt/media/image10.tif" ContentType="image/tiff"/>
  <Override PartName="/ppt/media/image9.tif" ContentType="image/tiff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image" Target="../media/image6.bmp"/><Relationship Id="rId3" Type="http://schemas.openxmlformats.org/officeDocument/2006/relationships/image" Target="../media/image7.bmp"/><Relationship Id="rId4" Type="http://schemas.openxmlformats.org/officeDocument/2006/relationships/image" Target="../media/image8.bmp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tif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12.tif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islab.hh.se/mediawiki/index.php/Iris_Segmentation_Groundtruth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0"/>
            <a:ext cx="86850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Data Sets of Iris: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Casia V1 and IIT D data set IR scan images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20000" y="1080000"/>
            <a:ext cx="2687400" cy="23511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993840" y="1008000"/>
            <a:ext cx="2797560" cy="24476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648000" y="3546360"/>
            <a:ext cx="3047400" cy="2285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4"/>
          <a:stretch/>
        </p:blipFill>
        <p:spPr>
          <a:xfrm>
            <a:off x="3936240" y="3474360"/>
            <a:ext cx="3047400" cy="228528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864000" y="6264000"/>
            <a:ext cx="6738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Scalra vains are not visible but images are have ich iris textures.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86850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Continue. . 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UBIRIS v2 data set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4000" y="994680"/>
            <a:ext cx="3089160" cy="2316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32000" y="3456000"/>
            <a:ext cx="3167640" cy="23756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888000" y="3384000"/>
            <a:ext cx="3161160" cy="237096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 rot="21585000">
            <a:off x="3882600" y="1014120"/>
            <a:ext cx="3023640" cy="226764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04000" y="6061680"/>
            <a:ext cx="4791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IRIS visible range images. Vains are visible.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86850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GT of segmentation available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597920"/>
            <a:ext cx="866448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3"/>
          <p:cNvSpPr txBox="1"/>
          <p:nvPr/>
        </p:nvSpPr>
        <p:spPr>
          <a:xfrm>
            <a:off x="360000" y="805320"/>
            <a:ext cx="720468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http://islab.hh.se/mediawiki/index.php/Iris_Segmentation_Groundtruth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EP dataset contains ground truth data of: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Casia Iris v4 Interval Database (2639 iris images)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IIT Delhi Iris Database version 1.0 (2240 iris images)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Dame IRIS-0405 Database (837 iris images)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UBIRIS v2 Iris Database (2250 iris images)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0"/>
            <a:ext cx="868500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Future approaches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1. Basic segnet model (FCN based) to segment the iris.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2. Supervised eye segmentation with scalera and correct the view angle by projection, as we know for staight view iris should be in middle in the eye.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3. Unsupervied way to segment eye first and check the possibilities for iris segmentation also.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Where are we 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Writing the own code of segnet from scratch in tensorflow. It should be done in 2 to 3 days.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Start studying abou unsupervised deep learning.    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2c0ee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88000" y="4597920"/>
            <a:ext cx="8664480" cy="18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178;p13" descr=""/>
          <p:cNvPicPr/>
          <p:nvPr/>
        </p:nvPicPr>
        <p:blipFill>
          <a:blip r:embed="rId1"/>
          <a:stretch/>
        </p:blipFill>
        <p:spPr>
          <a:xfrm>
            <a:off x="2205000" y="1652760"/>
            <a:ext cx="4732200" cy="355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en-IN</dc:language>
  <cp:lastModifiedBy/>
  <dcterms:modified xsi:type="dcterms:W3CDTF">2019-08-01T21:40:44Z</dcterms:modified>
  <cp:revision>19</cp:revision>
  <dc:subject/>
  <dc:title/>
</cp:coreProperties>
</file>