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76" r:id="rId4"/>
    <p:sldId id="263" r:id="rId5"/>
    <p:sldId id="279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790c5f445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790c5f445_0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5790c5f445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609601" y="1600206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50165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588216" y="3141177"/>
            <a:ext cx="4555120" cy="103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0200" tIns="55100" rIns="110200" bIns="5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Under the guidance </a:t>
            </a:r>
            <a:endParaRPr sz="20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Dr.</a:t>
            </a:r>
            <a:r>
              <a:rPr lang="en-US" sz="2000">
                <a:solidFill>
                  <a:srgbClr val="0000FF"/>
                </a:solidFill>
              </a:rPr>
              <a:t> Anoop Namboodiri</a:t>
            </a:r>
            <a:endParaRPr>
              <a:solidFill>
                <a:srgbClr val="0000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</a:rPr>
              <a:t>Professor IIIT H</a:t>
            </a:r>
            <a:endParaRPr sz="20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252025" y="4786850"/>
            <a:ext cx="30231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0200" tIns="55100" rIns="110200" bIns="55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Presented By</a:t>
            </a:r>
            <a:endParaRPr sz="20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0000FF"/>
                </a:solidFill>
              </a:rPr>
              <a:t>Nitin kandpal</a:t>
            </a:r>
            <a:endParaRPr sz="2000">
              <a:solidFill>
                <a:srgbClr val="0000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>
              <a:solidFill>
                <a:srgbClr val="111111"/>
              </a:solidFill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br>
              <a:rPr lang="en-US" sz="1700" b="0" i="0" u="none" strike="noStrike" cap="non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 b="0" i="0" u="none" strike="noStrike" cap="non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0" indent="-166370" algn="ctr" rtl="0"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1700" b="0" i="0" u="none" strike="noStrike" cap="non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075623" y="0"/>
            <a:ext cx="10340929" cy="1711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0200" tIns="55100" rIns="110200" bIns="551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Iris Recognition</a:t>
            </a:r>
            <a:br>
              <a:rPr lang="en-US" sz="32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(Literature Survey)</a:t>
            </a:r>
            <a:br>
              <a:rPr lang="en-US" sz="44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000" b="0" i="0" u="none" strike="noStrike" cap="none">
              <a:solidFill>
                <a:srgbClr val="0000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539823" y="6201900"/>
            <a:ext cx="281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CVIT Lab IIIT Hyderabad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818397" y="1711725"/>
            <a:ext cx="455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Period : </a:t>
            </a:r>
            <a:r>
              <a:rPr lang="en-US" sz="1800" dirty="0">
                <a:solidFill>
                  <a:srgbClr val="0000FF"/>
                </a:solidFill>
              </a:rPr>
              <a:t>AUG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23</a:t>
            </a:r>
            <a:r>
              <a:rPr lang="en-US" sz="1800" baseline="300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2021 to Dec 30</a:t>
            </a:r>
            <a:r>
              <a:rPr lang="en-US" sz="1800" baseline="300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2021</a:t>
            </a:r>
            <a:endParaRPr sz="180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50" y="2890450"/>
            <a:ext cx="2655700" cy="19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3650" y="2890462"/>
            <a:ext cx="2551125" cy="20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609600" y="2590800"/>
            <a:ext cx="10972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00"/>
                </a:solidFill>
              </a:rPr>
              <a:t>Z. Zhao and A. Kumar, "An Accurate Iris SegmentationFramework under Relaxed Imaging Constraints Using Total Variation Model." in Proceedings of the IEEE International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Conference on Computer Vision (ICCV), 2015, pp. 3828-3836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22" name="Google Shape;322;p34"/>
          <p:cNvSpPr txBox="1">
            <a:spLocks noGrp="1"/>
          </p:cNvSpPr>
          <p:nvPr>
            <p:ph type="body" idx="1"/>
          </p:nvPr>
        </p:nvSpPr>
        <p:spPr>
          <a:xfrm>
            <a:off x="609601" y="1600206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paper proposes a novel and more accurate iris segmentation framework to automatically segment iris region from the face images acquired with relaxed imaging under visible or near-infrared illumination.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framework is built on a novel total-variation based formulation which uses l1 norm regularization to robustly suppress noisy texture pixels for the accurate iris localization.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6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6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/>
          <p:nvPr/>
        </p:nvSpPr>
        <p:spPr>
          <a:xfrm>
            <a:off x="6081623" y="2596550"/>
            <a:ext cx="1975449" cy="1940943"/>
          </a:xfrm>
          <a:prstGeom prst="smileyFace">
            <a:avLst>
              <a:gd name="adj" fmla="val 4653"/>
            </a:avLst>
          </a:prstGeom>
          <a:solidFill>
            <a:srgbClr val="CC99FF"/>
          </a:solidFill>
          <a:ln w="9525" cap="flat" cmpd="sng">
            <a:solidFill>
              <a:srgbClr val="8383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350" tIns="39675" rIns="79350" bIns="396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0" name="Google Shape;340;p37"/>
          <p:cNvSpPr txBox="1"/>
          <p:nvPr/>
        </p:nvSpPr>
        <p:spPr>
          <a:xfrm>
            <a:off x="836763" y="2820838"/>
            <a:ext cx="524486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8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144</Words>
  <Application>Microsoft Office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Microsoft JhengHei</vt:lpstr>
      <vt:lpstr>Arial</vt:lpstr>
      <vt:lpstr>Calibri</vt:lpstr>
      <vt:lpstr>Noto Sans Symbols</vt:lpstr>
      <vt:lpstr>Times New Roman</vt:lpstr>
      <vt:lpstr>Verdana</vt:lpstr>
      <vt:lpstr>Simple Light</vt:lpstr>
      <vt:lpstr>PowerPoint Presentation</vt:lpstr>
      <vt:lpstr>LITERATURE SURVEY</vt:lpstr>
      <vt:lpstr>Z. Zhao and A. Kumar, "An Accurate Iris SegmentationFramework under Relaxed Imaging Constraints Using Total Variation Model." in Proceedings of the IEEE International Conference on Computer Vision (ICCV), 2015, pp. 3828-3836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Nitin Kandpal</cp:lastModifiedBy>
  <cp:revision>2</cp:revision>
  <dcterms:modified xsi:type="dcterms:W3CDTF">2021-08-23T15:38:01Z</dcterms:modified>
</cp:coreProperties>
</file>