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68A2B-989B-CFC3-CC20-CFC2428C5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0DC2D9-A32C-1F21-1B09-D9F98E35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1CF28D-6167-8CBB-00C8-F55C15FE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45F2F1-D4F8-B72B-2AC0-21AD1A05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1B7A71-08E6-F8F6-5A0D-E510705C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3EBDE-D12E-83AC-A2BD-2A717616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9511C3-F3FA-52F4-8316-40A8FD9AF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4DE608-FD19-C6EC-D946-47D146F0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96E3F0-9859-6A3A-3219-4ABF7FFB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36A21A-4FD2-BF35-A722-82AE315C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4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56DDB-1CCD-EB52-E124-9BB12B37E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EEFDCD-63A2-4443-C07B-4E7FF624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1E6F0-4242-25DB-F3FA-C23D671C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3BE3A5-F257-4ECC-FF92-E11E795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72C9B0-3838-B41E-55A8-A977F414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5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6D993-F8BF-F620-0A28-CADCB30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126B9-E505-5AC7-11A1-3D56380C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9C885B-F0C1-B4F5-78F5-6BECB0E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BCD67-FE5C-0282-F2DE-B7C8BB4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6ACB36-BDB5-F850-87B7-96469DCA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2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C7207-C6AA-BFC3-13F8-8449D7A8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AB5426-6FF3-8BD3-A534-C46B3FD7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3AB1D7-01CA-1858-AC38-CC528091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B5331-9485-5E24-DE0C-298D494E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70AF57-5942-A25C-F860-3438A223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96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37570-8B19-4C5F-823D-74A43737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E1916-0A30-A05C-48BE-91AD81F22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9D9DD4-F274-FFD0-B7C5-6E71BF92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11196A-FDDF-6C81-1342-425BD67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65D0E9-883F-2175-FF6A-974A4438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5ED266-283E-C125-AC5A-92F34A6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13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7DB71-7A1B-4F70-FE71-7C3E3115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072B44-940E-7098-CEAA-1BA062E7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A2F677-1E56-8CEF-E3AD-176738D0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687E80-1975-EE9E-FD66-67D6D162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66BAF5B-228D-0CC6-F33E-43A1C4B9F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A0EDDA-F14A-1C11-82E0-A7381389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F69F0D-A8F0-EF56-A7D9-5B11D7D6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B69E68-EC9E-030D-DA3E-7A402A34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5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E57099-2CC3-B581-2146-CD368901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63FD60-949B-566B-A881-66C56F8F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DE0391-EA95-7F28-3812-C6D8DEE7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6EE24-623B-4E5C-DF91-EFD1B4D1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04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56FE88-AEB8-7433-46D6-DA30F386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6106AA-1700-BB40-2E65-B46BDDE0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73A49-F838-C7DA-2E24-0D9E66D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4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76BE3D-9F5C-F50D-FCD2-CB83B828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EF614-1458-ABC8-50F9-AB3E55B5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BADB52-6A26-DE7C-C82E-41A2D1A1B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BCCAFC-C85C-0BD1-305A-6ED45C60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9F07D5-A5AF-0AA9-9A37-BACE6EFA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63A4C6-C909-68A3-246C-CBE9E409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1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9B934-3B45-749C-B550-A04247E2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6406860-60E5-C7F0-8AA0-9C950DB3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37DD4C-EE3F-6600-3D59-2805F5E3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681EB-5159-23A5-C8C5-E67B1A6E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7B18CC-E84E-68CA-405F-F1144505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62C63D-ED13-8DFF-3912-76F08843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87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B26569-8D8A-6D0F-43BE-69FACE4C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3E5F95-B7E0-A53B-4C04-2B1675C5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8A79E-F13B-964A-2F95-72E7376BF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5E91-DB9D-430A-910B-52D9EAA2A8F2}" type="datetimeFigureOut">
              <a:rPr lang="it-IT" smtClean="0"/>
              <a:t>19/05/2023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036D92-CC22-6CE5-BA31-7D12B8B47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869F4-8DED-1D21-6623-BC3D66FE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302E-4DC2-4CF9-8C81-1D11EBEE1A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CE5A489A-41F3-5DFB-08A2-09EF1AFB82BC}"/>
              </a:ext>
            </a:extLst>
          </p:cNvPr>
          <p:cNvGrpSpPr/>
          <p:nvPr/>
        </p:nvGrpSpPr>
        <p:grpSpPr>
          <a:xfrm>
            <a:off x="0" y="0"/>
            <a:ext cx="8773555" cy="4300398"/>
            <a:chOff x="0" y="0"/>
            <a:chExt cx="8773555" cy="4300398"/>
          </a:xfrm>
        </p:grpSpPr>
        <p:pic>
          <p:nvPicPr>
            <p:cNvPr id="11" name="Immagine 10" descr="Immagine che contiene testo, Carattere, logo, design&#10;&#10;Descrizione generata automaticamente">
              <a:extLst>
                <a:ext uri="{FF2B5EF4-FFF2-40B4-BE49-F238E27FC236}">
                  <a16:creationId xmlns:a16="http://schemas.microsoft.com/office/drawing/2014/main" id="{9D83B5C6-51BF-14CE-96E4-DA392304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488" y="2535810"/>
              <a:ext cx="4522067" cy="1427681"/>
            </a:xfrm>
            <a:prstGeom prst="rect">
              <a:avLst/>
            </a:prstGeom>
          </p:spPr>
        </p:pic>
        <p:pic>
          <p:nvPicPr>
            <p:cNvPr id="5" name="Immagine 4" descr="Immagine che contiene testo, Carattere, logo, emblema&#10;&#10;Descrizione generata automaticamente">
              <a:extLst>
                <a:ext uri="{FF2B5EF4-FFF2-40B4-BE49-F238E27FC236}">
                  <a16:creationId xmlns:a16="http://schemas.microsoft.com/office/drawing/2014/main" id="{B80AF401-2B22-CFE1-30BA-7906C51C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488" y="0"/>
              <a:ext cx="4454636" cy="1875950"/>
            </a:xfrm>
            <a:prstGeom prst="rect">
              <a:avLst/>
            </a:prstGeom>
          </p:spPr>
        </p:pic>
        <p:pic>
          <p:nvPicPr>
            <p:cNvPr id="7" name="Immagine 6" descr="Immagine che contiene testo, Carattere, Elementi grafici, grafica&#10;&#10;Descrizione generata automaticamente">
              <a:extLst>
                <a:ext uri="{FF2B5EF4-FFF2-40B4-BE49-F238E27FC236}">
                  <a16:creationId xmlns:a16="http://schemas.microsoft.com/office/drawing/2014/main" id="{FED4AAA7-0629-E64F-FDBD-AA25BD341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9872"/>
              <a:ext cx="4251488" cy="2320526"/>
            </a:xfrm>
            <a:prstGeom prst="rect">
              <a:avLst/>
            </a:prstGeom>
          </p:spPr>
        </p:pic>
        <p:pic>
          <p:nvPicPr>
            <p:cNvPr id="9" name="Immagine 8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8B1F2E50-7DB0-273C-3886-48FBC67E8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51488" cy="1934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808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Saverio Francini</dc:creator>
  <cp:lastModifiedBy>Saverio Francini</cp:lastModifiedBy>
  <cp:revision>3</cp:revision>
  <dcterms:created xsi:type="dcterms:W3CDTF">2023-05-19T09:18:25Z</dcterms:created>
  <dcterms:modified xsi:type="dcterms:W3CDTF">2023-05-19T09:22:51Z</dcterms:modified>
</cp:coreProperties>
</file>