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C16AFAB-3454-42B4-9F47-1B3C604D12E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ABE8FE2-9567-48FA-A624-3D375A4B26C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pi.worldbank.org/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lpi.worldbank.org/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Exploring Correlation between LPI &amp; GDP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Saverio Guzzo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https://lpi.worldbank.org/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Dataset(s)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World Development Indicators Dataset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With this project I aimed at exploring the correlation which might exist between the Logistics Performance Index (LPI) and the GDP pro capita of any country.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LPI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is an indicator describing the performance of a country across different logistics activities and operations.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Research Question(s)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Is there any correlation between how a country perform on its logistics duties and its GDP pro capita? How strong is the correlation?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40080" y="1188720"/>
            <a:ext cx="4526640" cy="301752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4937760" y="1017360"/>
            <a:ext cx="3383280" cy="34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LPI is a ratio measurements with values spacing from 1 (the least of performance) to 5 (the maximum performance).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Across 181 countries (year 2014), the average has been found equal to 2.9146. With values ranging from Congo’s 1.879 to Germany’s 4.121 and a standard deviation of 0.52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5040" y="1280160"/>
            <a:ext cx="4444200" cy="29628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5212080" y="1280160"/>
            <a:ext cx="3017520" cy="32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GDP pro capita (constant 2005 US$) has been found following the distribution in the image. With an average of 11168.97 US$/year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846320" y="1017360"/>
            <a:ext cx="3383280" cy="34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Plotting LPI and GDP it has been found the relationship represented in the figure.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Correlation Coefficient = 0.811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might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guess a logarithmic relation. Regressing LPI (Y) against GDP (X) the fit curve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 = 0.276 + 0.627*X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has been found throught numpy.polyfit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38912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2960" y="1097280"/>
            <a:ext cx="7625880" cy="360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Acknowledgements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Did you use other informal analysis to inform your work?  Did you get feedback on your work by friends or colleagues? Etc.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If you had no one give you feedback, it’s okay to say that.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2019-02-06T22:21:51Z</dcterms:modified>
  <cp:revision>1</cp:revision>
  <dc:subject/>
  <dc:title/>
</cp:coreProperties>
</file>