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48E851-3435-4295-975E-9F37EA6621BE}">
  <a:tblStyle styleId="{F448E851-3435-4295-975E-9F37EA662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c1e642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c1e642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c1e642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c1e642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c1e642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c1e642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c1e642e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c1e642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c1e642e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c1e642e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5905fb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5905fb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5905f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5905f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File:Function_ocsillating_at_3_hertz.svg" TargetMode="External"/><Relationship Id="rId4" Type="http://schemas.openxmlformats.org/officeDocument/2006/relationships/hyperlink" Target="https://en.wikipedia.org/wiki/File:Fourier_transform_of_oscillating_function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80000" y="1822825"/>
            <a:ext cx="7062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 Implementation of the Fast Fourier Transform in  Kotlin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W. Amato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Discrete Fourier </a:t>
            </a:r>
            <a:r>
              <a:rPr lang="en"/>
              <a:t>Transform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7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between time and frequency </a:t>
            </a:r>
            <a:r>
              <a:rPr lang="en"/>
              <a:t>domain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Operates on periodic signals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decompose periodic signals into a sum of sine waves because of the sum-of-sines property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O(N^2) Computational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expressed by the equation: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550" y="3687600"/>
            <a:ext cx="2601425" cy="9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75" y="1990725"/>
            <a:ext cx="2273851" cy="19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126" y="2165950"/>
            <a:ext cx="2145075" cy="17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37530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uses here is the Cooley-Tukey FFT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Separates</a:t>
            </a:r>
            <a:r>
              <a:rPr lang="en"/>
              <a:t> the FFT into parts, every other element and uses divide and conquer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Computational Complexity of O(Nlog(N))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38" y="2369150"/>
            <a:ext cx="2601425" cy="9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163" y="3145638"/>
            <a:ext cx="57721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19150" y="3042225"/>
            <a:ext cx="24582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works on even inputs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Relies on standard DFT for odd inputs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450" y="638425"/>
            <a:ext cx="3914851" cy="15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Kotlin?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to use one of the languages learned in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Swift, miniKanren, Idris were not reasonable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Already lots of implementations in lisp / haskell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Concurrency seemed simpler in Kotlin than F#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of async / await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classes good for quick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Infix operator overloading for Complex numbers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 </a:t>
            </a:r>
            <a:r>
              <a:rPr lang="en"/>
              <a:t>interoperability</a:t>
            </a:r>
            <a:r>
              <a:rPr lang="en"/>
              <a:t> allowed use of Java WavFile and JFreeChart libraries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5070150" y="5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{F448E851-3435-4295-975E-9F37EA6621BE}</a:tableStyleId>
              </a:tblPr>
              <a:tblGrid>
                <a:gridCol w="1074025"/>
                <a:gridCol w="1074025"/>
                <a:gridCol w="10740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Size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DFT (ms)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FFT (ms)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16384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27354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32768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113108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7"/>
          <p:cNvSpPr txBox="1"/>
          <p:nvPr/>
        </p:nvSpPr>
        <p:spPr>
          <a:xfrm>
            <a:off x="990500" y="1588775"/>
            <a:ext cx="38772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DFT is much slower for large Lists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speed for list of 64 length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700 times faster for list of 32768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length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Continued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Concurrent faster at large list sizes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 less than DFT vs FFT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sizes have </a:t>
            </a:r>
            <a:r>
              <a:rPr lang="en"/>
              <a:t>similar</a:t>
            </a:r>
            <a:r>
              <a:rPr lang="en"/>
              <a:t> values because cutoff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on 4 core-8 thread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Actual improvement is 2-4x for larger sizes</a:t>
            </a:r>
            <a:endParaRPr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4483975" y="108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{F448E851-3435-4295-975E-9F37EA6621BE}</a:tableStyleId>
              </a:tblPr>
              <a:tblGrid>
                <a:gridCol w="1425275"/>
                <a:gridCol w="1425275"/>
                <a:gridCol w="1425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Size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Non-Concurrent (ms)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Concurrent (ms)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4096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8192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16384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32768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65536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131072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1326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262144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Analysis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 of two sine wave results in two spikes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 looks somewhat random prior to fft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FFT, almost all sound is less than 10,000hz, primarily less than 5000hs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50" y="546200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725" y="546200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050" y="2496750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725" y="2496750"/>
            <a:ext cx="201168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https://en.wikipedia.org/wiki/File:Function_ocsillating_at_3_hertz.svg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https://en.wikipedia.org/wiki/File:Fourier_transform_of_oscillating_function.svg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