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58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5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7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9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8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6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7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6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5FEF-8AD4-49DD-9788-5AB4377C3C1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C79D-A394-46E5-97A6-B7C8F1DC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4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C15B-8341-4737-8C7C-AA5C3F23F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N-Queens through CSP in Kotlin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85752D-1A59-48AB-93D5-C3D001AAF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Corey Reichel</a:t>
            </a:r>
          </a:p>
        </p:txBody>
      </p:sp>
    </p:spTree>
    <p:extLst>
      <p:ext uri="{BB962C8B-B14F-4D97-AF65-F5344CB8AC3E}">
        <p14:creationId xmlns:p14="http://schemas.microsoft.com/office/powerpoint/2010/main" val="68765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C382-4EFB-45D6-A129-D9BA0147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N-Queen’s puzzle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A007DC-119D-40F8-8968-A0F9267E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Place N queens on a N*N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Cannot occupy the same Row, Column, Diagonal, Anti-diagonal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A484A7ED-418E-4CE5-B6E8-2C2E8AAC9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73" y="532612"/>
            <a:ext cx="2617148" cy="26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7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EBBD-011C-48CB-8D85-2B7BDF04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satisfaction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AB6C-9A71-4C74-AB83-76867C59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State: All variables and their values that denote a static environment</a:t>
            </a:r>
          </a:p>
          <a:p>
            <a:pPr lvl="1"/>
            <a:r>
              <a:rPr lang="en-US" dirty="0"/>
              <a:t>Number of queens, where they are placed etc.</a:t>
            </a:r>
          </a:p>
          <a:p>
            <a:r>
              <a:rPr lang="en-US" dirty="0"/>
              <a:t>Action: How to move from state to state </a:t>
            </a:r>
          </a:p>
          <a:p>
            <a:pPr lvl="1"/>
            <a:r>
              <a:rPr lang="en-US" dirty="0"/>
              <a:t>Place a queen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Row, col, </a:t>
            </a:r>
            <a:r>
              <a:rPr lang="en-US" dirty="0" err="1"/>
              <a:t>diag</a:t>
            </a:r>
            <a:r>
              <a:rPr lang="en-US" dirty="0"/>
              <a:t>, anti </a:t>
            </a:r>
            <a:r>
              <a:rPr lang="en-US" dirty="0" err="1"/>
              <a:t>diag</a:t>
            </a:r>
            <a:r>
              <a:rPr lang="en-US" dirty="0"/>
              <a:t>,</a:t>
            </a:r>
          </a:p>
          <a:p>
            <a:r>
              <a:rPr lang="en-US" dirty="0"/>
              <a:t>Solution: A state that has N queens and follows the constraints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DF44-8ACD-4B83-95B2-9C470C5C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Checking</a:t>
            </a:r>
          </a:p>
        </p:txBody>
      </p:sp>
      <p:pic>
        <p:nvPicPr>
          <p:cNvPr id="2050" name="Picture 2" descr="Image result for forward checking">
            <a:extLst>
              <a:ext uri="{FF2B5EF4-FFF2-40B4-BE49-F238E27FC236}">
                <a16:creationId xmlns:a16="http://schemas.microsoft.com/office/drawing/2014/main" id="{E0B8C0A7-6FF9-4EB4-BAEE-2477C0184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17" y="2333134"/>
            <a:ext cx="7052571" cy="31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76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5021-E4FB-4B5E-950D-4AA45288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Arc consistency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F9642C-CE9E-4E1C-BBA2-179B97D6B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After initial trim (from forward checking)</a:t>
            </a:r>
          </a:p>
          <a:p>
            <a:endParaRPr lang="en-US" dirty="0"/>
          </a:p>
          <a:p>
            <a:r>
              <a:rPr lang="en-US" dirty="0"/>
              <a:t>Check the implications of the current state</a:t>
            </a:r>
          </a:p>
          <a:p>
            <a:pPr lvl="1"/>
            <a:r>
              <a:rPr lang="en-US" dirty="0"/>
              <a:t>Repeat until no new implications arise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56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</TotalTime>
  <Words>113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N-Queens through CSP in Kotlin</vt:lpstr>
      <vt:lpstr>N-Queen’s puzzle</vt:lpstr>
      <vt:lpstr>Constraint satisfaction Problems</vt:lpstr>
      <vt:lpstr>Forward Checking</vt:lpstr>
      <vt:lpstr>Arc consistency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N-Queens through CSP in Kotlin</dc:title>
  <dc:creator>Corey Reichel</dc:creator>
  <cp:lastModifiedBy>Corey Reichel</cp:lastModifiedBy>
  <cp:revision>5</cp:revision>
  <dcterms:created xsi:type="dcterms:W3CDTF">2019-12-09T02:03:52Z</dcterms:created>
  <dcterms:modified xsi:type="dcterms:W3CDTF">2019-12-09T02:38:21Z</dcterms:modified>
</cp:coreProperties>
</file>